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</p:sldMasterIdLst>
  <p:sldIdLst>
    <p:sldId id="259" r:id="rId2"/>
    <p:sldId id="262" r:id="rId3"/>
    <p:sldId id="256" r:id="rId4"/>
    <p:sldId id="261" r:id="rId5"/>
    <p:sldId id="263" r:id="rId6"/>
    <p:sldId id="264" r:id="rId7"/>
    <p:sldId id="257" r:id="rId8"/>
    <p:sldId id="265" r:id="rId9"/>
    <p:sldId id="266" r:id="rId1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2963-E2F9-41FC-BA30-2F3440FDE0FE}" type="datetimeFigureOut">
              <a:rPr lang="it-IT" smtClean="0"/>
              <a:t>26/10/2011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C3A2-D5A7-4E3E-8CBB-7089043FC708}" type="slidenum">
              <a:rPr lang="it-IT" smtClean="0"/>
              <a:t>‹N›</a:t>
            </a:fld>
            <a:endParaRPr lang="it-IT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2963-E2F9-41FC-BA30-2F3440FDE0FE}" type="datetimeFigureOut">
              <a:rPr lang="it-IT" smtClean="0"/>
              <a:t>26/10/2011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C3A2-D5A7-4E3E-8CBB-7089043FC708}" type="slidenum">
              <a:rPr lang="it-IT" smtClean="0"/>
              <a:t>‹N›</a:t>
            </a:fld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2963-E2F9-41FC-BA30-2F3440FDE0FE}" type="datetimeFigureOut">
              <a:rPr lang="it-IT" smtClean="0"/>
              <a:t>26/10/2011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C3A2-D5A7-4E3E-8CBB-7089043FC708}" type="slidenum">
              <a:rPr lang="it-IT" smtClean="0"/>
              <a:t>‹N›</a:t>
            </a:fld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2963-E2F9-41FC-BA30-2F3440FDE0FE}" type="datetimeFigureOut">
              <a:rPr lang="it-IT" smtClean="0"/>
              <a:t>26/10/2011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C3A2-D5A7-4E3E-8CBB-7089043FC708}" type="slidenum">
              <a:rPr lang="it-IT" smtClean="0"/>
              <a:t>‹N›</a:t>
            </a:fld>
            <a:endParaRPr lang="it-IT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2963-E2F9-41FC-BA30-2F3440FDE0FE}" type="datetimeFigureOut">
              <a:rPr lang="it-IT" smtClean="0"/>
              <a:t>26/10/2011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C3A2-D5A7-4E3E-8CBB-7089043FC708}" type="slidenum">
              <a:rPr lang="it-IT" smtClean="0"/>
              <a:t>‹N›</a:t>
            </a:fld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2963-E2F9-41FC-BA30-2F3440FDE0FE}" type="datetimeFigureOut">
              <a:rPr lang="it-IT" smtClean="0"/>
              <a:t>26/10/2011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C3A2-D5A7-4E3E-8CBB-7089043FC708}" type="slidenum">
              <a:rPr lang="it-IT" smtClean="0"/>
              <a:t>‹N›</a:t>
            </a:fld>
            <a:endParaRPr lang="it-IT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2963-E2F9-41FC-BA30-2F3440FDE0FE}" type="datetimeFigureOut">
              <a:rPr lang="it-IT" smtClean="0"/>
              <a:t>26/10/2011</a:t>
            </a:fld>
            <a:endParaRPr lang="it-IT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C3A2-D5A7-4E3E-8CBB-7089043FC708}" type="slidenum">
              <a:rPr lang="it-IT" smtClean="0"/>
              <a:t>‹N›</a:t>
            </a:fld>
            <a:endParaRPr lang="it-IT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2963-E2F9-41FC-BA30-2F3440FDE0FE}" type="datetimeFigureOut">
              <a:rPr lang="it-IT" smtClean="0"/>
              <a:t>26/10/2011</a:t>
            </a:fld>
            <a:endParaRPr lang="it-I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C3A2-D5A7-4E3E-8CBB-7089043FC708}" type="slidenum">
              <a:rPr lang="it-IT" smtClean="0"/>
              <a:t>‹N›</a:t>
            </a:fld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2963-E2F9-41FC-BA30-2F3440FDE0FE}" type="datetimeFigureOut">
              <a:rPr lang="it-IT" smtClean="0"/>
              <a:t>26/10/2011</a:t>
            </a:fld>
            <a:endParaRPr lang="it-I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C3A2-D5A7-4E3E-8CBB-7089043FC708}" type="slidenum">
              <a:rPr lang="it-IT" smtClean="0"/>
              <a:t>‹N›</a:t>
            </a:fld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2963-E2F9-41FC-BA30-2F3440FDE0FE}" type="datetimeFigureOut">
              <a:rPr lang="it-IT" smtClean="0"/>
              <a:t>26/10/2011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C3A2-D5A7-4E3E-8CBB-7089043FC708}" type="slidenum">
              <a:rPr lang="it-IT" smtClean="0"/>
              <a:t>‹N›</a:t>
            </a:fld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dirty="0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2963-E2F9-41FC-BA30-2F3440FDE0FE}" type="datetimeFigureOut">
              <a:rPr lang="it-IT" smtClean="0"/>
              <a:t>26/10/2011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C3A2-D5A7-4E3E-8CBB-7089043FC708}" type="slidenum">
              <a:rPr lang="it-IT" smtClean="0"/>
              <a:t>‹N›</a:t>
            </a:fld>
            <a:endParaRPr lang="it-IT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0632963-E2F9-41FC-BA30-2F3440FDE0FE}" type="datetimeFigureOut">
              <a:rPr lang="it-IT" smtClean="0"/>
              <a:t>26/10/2011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300C3A2-D5A7-4E3E-8CBB-7089043FC708}" type="slidenum">
              <a:rPr lang="it-IT" smtClean="0"/>
              <a:t>‹N›</a:t>
            </a:fld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slide" Target="slide3.xml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slide" Target="slide7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slide" Target="slide6.xml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Bruchi</a:t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it-IT" dirty="0" smtClean="0"/>
              <a:t>Nella griglia ci sono bruchi bianchi che vanno colorati, iniziando dalla testa  e proseguendo, quando serve, verso la coda. I numeri all’esterno della griglia indicano quante parti </a:t>
            </a:r>
            <a:r>
              <a:rPr lang="it-IT" smtClean="0"/>
              <a:t>di bruco nella </a:t>
            </a:r>
            <a:r>
              <a:rPr lang="it-IT" dirty="0" smtClean="0"/>
              <a:t>rispettiva riga e colonna vanno colorate.</a:t>
            </a:r>
            <a:endParaRPr lang="it-IT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924944"/>
            <a:ext cx="1944216" cy="2256922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74" y="5445225"/>
            <a:ext cx="1244474" cy="1244474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1618954" y="6206975"/>
            <a:ext cx="40703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>
                <a:solidFill>
                  <a:srgbClr val="FF0000"/>
                </a:solidFill>
              </a:rPr>
              <a:t>Prof.ssa </a:t>
            </a:r>
            <a:r>
              <a:rPr lang="it-IT" sz="2400" b="1" dirty="0">
                <a:solidFill>
                  <a:srgbClr val="FF0000"/>
                </a:solidFill>
              </a:rPr>
              <a:t>O</a:t>
            </a:r>
            <a:r>
              <a:rPr lang="it-IT" sz="2400" b="1" dirty="0" smtClean="0">
                <a:solidFill>
                  <a:srgbClr val="FF0000"/>
                </a:solidFill>
              </a:rPr>
              <a:t>riana Pagliarone</a:t>
            </a:r>
            <a:endParaRPr lang="it-IT" sz="2400" b="1" dirty="0">
              <a:solidFill>
                <a:srgbClr val="FF0000"/>
              </a:solidFill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582455"/>
            <a:ext cx="1534515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04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ttore 1 4"/>
          <p:cNvCxnSpPr/>
          <p:nvPr/>
        </p:nvCxnSpPr>
        <p:spPr>
          <a:xfrm>
            <a:off x="1691680" y="1268760"/>
            <a:ext cx="36004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1691680" y="1268760"/>
            <a:ext cx="0" cy="360040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5292080" y="1268760"/>
            <a:ext cx="0" cy="360040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1691680" y="4869160"/>
            <a:ext cx="36004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asellaDiTesto 30"/>
          <p:cNvSpPr txBox="1"/>
          <p:nvPr/>
        </p:nvSpPr>
        <p:spPr>
          <a:xfrm>
            <a:off x="5411843" y="1306505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3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32" name="CasellaDiTesto 31"/>
          <p:cNvSpPr txBox="1"/>
          <p:nvPr/>
        </p:nvSpPr>
        <p:spPr>
          <a:xfrm>
            <a:off x="5411843" y="2031008"/>
            <a:ext cx="567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3" name="CasellaDiTesto 32"/>
          <p:cNvSpPr txBox="1"/>
          <p:nvPr/>
        </p:nvSpPr>
        <p:spPr>
          <a:xfrm>
            <a:off x="5411843" y="2745793"/>
            <a:ext cx="567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4" name="CasellaDiTesto 33"/>
          <p:cNvSpPr txBox="1"/>
          <p:nvPr/>
        </p:nvSpPr>
        <p:spPr>
          <a:xfrm>
            <a:off x="5424573" y="345451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3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35" name="CasellaDiTesto 34"/>
          <p:cNvSpPr txBox="1"/>
          <p:nvPr/>
        </p:nvSpPr>
        <p:spPr>
          <a:xfrm>
            <a:off x="5424573" y="416157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1842368" y="488832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3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37" name="CasellaDiTesto 36"/>
          <p:cNvSpPr txBox="1"/>
          <p:nvPr/>
        </p:nvSpPr>
        <p:spPr>
          <a:xfrm>
            <a:off x="2517042" y="488832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4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38" name="CasellaDiTesto 37"/>
          <p:cNvSpPr txBox="1"/>
          <p:nvPr/>
        </p:nvSpPr>
        <p:spPr>
          <a:xfrm>
            <a:off x="3271981" y="488832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0" name="CasellaDiTesto 39"/>
          <p:cNvSpPr txBox="1"/>
          <p:nvPr/>
        </p:nvSpPr>
        <p:spPr>
          <a:xfrm>
            <a:off x="3982445" y="4888327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4662706" y="488832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45" name="Connettore 1 44"/>
          <p:cNvCxnSpPr/>
          <p:nvPr/>
        </p:nvCxnSpPr>
        <p:spPr>
          <a:xfrm flipV="1">
            <a:off x="1691680" y="1959126"/>
            <a:ext cx="3600400" cy="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1 45"/>
          <p:cNvCxnSpPr/>
          <p:nvPr/>
        </p:nvCxnSpPr>
        <p:spPr>
          <a:xfrm flipV="1">
            <a:off x="1681133" y="3391206"/>
            <a:ext cx="3600400" cy="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 flipV="1">
            <a:off x="1681133" y="2692215"/>
            <a:ext cx="3600400" cy="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/>
          <p:cNvCxnSpPr/>
          <p:nvPr/>
        </p:nvCxnSpPr>
        <p:spPr>
          <a:xfrm flipV="1">
            <a:off x="1681133" y="4123001"/>
            <a:ext cx="3600400" cy="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ttore 1 49"/>
          <p:cNvCxnSpPr/>
          <p:nvPr/>
        </p:nvCxnSpPr>
        <p:spPr>
          <a:xfrm>
            <a:off x="2411760" y="1268760"/>
            <a:ext cx="0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1 50"/>
          <p:cNvCxnSpPr/>
          <p:nvPr/>
        </p:nvCxnSpPr>
        <p:spPr>
          <a:xfrm>
            <a:off x="3121931" y="1306505"/>
            <a:ext cx="0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1 51"/>
          <p:cNvCxnSpPr/>
          <p:nvPr/>
        </p:nvCxnSpPr>
        <p:spPr>
          <a:xfrm>
            <a:off x="3877978" y="1306505"/>
            <a:ext cx="0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ttore 1 52"/>
          <p:cNvCxnSpPr/>
          <p:nvPr/>
        </p:nvCxnSpPr>
        <p:spPr>
          <a:xfrm>
            <a:off x="4572000" y="1287929"/>
            <a:ext cx="0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050" y="722940"/>
            <a:ext cx="1433321" cy="807113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046" y="2224163"/>
            <a:ext cx="1076325" cy="1228725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795" y="4197103"/>
            <a:ext cx="1362075" cy="1581150"/>
          </a:xfrm>
          <a:prstGeom prst="rect">
            <a:avLst/>
          </a:prstGeom>
        </p:spPr>
      </p:pic>
      <p:sp>
        <p:nvSpPr>
          <p:cNvPr id="8" name="Smile 7"/>
          <p:cNvSpPr/>
          <p:nvPr/>
        </p:nvSpPr>
        <p:spPr>
          <a:xfrm>
            <a:off x="3121933" y="1380325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Smile 48"/>
          <p:cNvSpPr/>
          <p:nvPr/>
        </p:nvSpPr>
        <p:spPr>
          <a:xfrm>
            <a:off x="3891579" y="1375854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5" name="Smile 54"/>
          <p:cNvSpPr/>
          <p:nvPr/>
        </p:nvSpPr>
        <p:spPr>
          <a:xfrm>
            <a:off x="2432081" y="2078850"/>
            <a:ext cx="571030" cy="588015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7" name="Smile 56"/>
          <p:cNvSpPr/>
          <p:nvPr/>
        </p:nvSpPr>
        <p:spPr>
          <a:xfrm>
            <a:off x="3187179" y="2095970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8" name="Smile 57"/>
          <p:cNvSpPr/>
          <p:nvPr/>
        </p:nvSpPr>
        <p:spPr>
          <a:xfrm>
            <a:off x="3302633" y="4262521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Smile 59"/>
          <p:cNvSpPr/>
          <p:nvPr/>
        </p:nvSpPr>
        <p:spPr>
          <a:xfrm>
            <a:off x="2432081" y="3550609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1" name="Smile 60"/>
          <p:cNvSpPr/>
          <p:nvPr/>
        </p:nvSpPr>
        <p:spPr>
          <a:xfrm>
            <a:off x="1767343" y="4118022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2" name="Terminatore 61"/>
          <p:cNvSpPr/>
          <p:nvPr/>
        </p:nvSpPr>
        <p:spPr>
          <a:xfrm>
            <a:off x="3865653" y="4374149"/>
            <a:ext cx="1403555" cy="316847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3" name="Terminatore 62"/>
          <p:cNvSpPr/>
          <p:nvPr/>
        </p:nvSpPr>
        <p:spPr>
          <a:xfrm>
            <a:off x="1691680" y="1523423"/>
            <a:ext cx="1432403" cy="288032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4" name="Terminatore 63"/>
          <p:cNvSpPr/>
          <p:nvPr/>
        </p:nvSpPr>
        <p:spPr>
          <a:xfrm rot="16200000">
            <a:off x="3891893" y="2220391"/>
            <a:ext cx="2069748" cy="241975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5" name="Terminatore 64"/>
          <p:cNvSpPr/>
          <p:nvPr/>
        </p:nvSpPr>
        <p:spPr>
          <a:xfrm rot="16200000">
            <a:off x="969032" y="2892273"/>
            <a:ext cx="2150661" cy="288038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6" name="Terminatore 65"/>
          <p:cNvSpPr/>
          <p:nvPr/>
        </p:nvSpPr>
        <p:spPr>
          <a:xfrm rot="16200000">
            <a:off x="3116422" y="2881442"/>
            <a:ext cx="2150762" cy="288039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7" name="Smile 66"/>
          <p:cNvSpPr/>
          <p:nvPr/>
        </p:nvSpPr>
        <p:spPr>
          <a:xfrm>
            <a:off x="4642390" y="3376253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8" name="Terminatore 67"/>
          <p:cNvSpPr/>
          <p:nvPr/>
        </p:nvSpPr>
        <p:spPr>
          <a:xfrm rot="16200000">
            <a:off x="2756235" y="3241505"/>
            <a:ext cx="1430644" cy="288032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9" name="Terminatore 68"/>
          <p:cNvSpPr/>
          <p:nvPr/>
        </p:nvSpPr>
        <p:spPr>
          <a:xfrm rot="16200000">
            <a:off x="2370438" y="4360754"/>
            <a:ext cx="711912" cy="240076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0" name="Terminatore 69"/>
          <p:cNvSpPr/>
          <p:nvPr/>
        </p:nvSpPr>
        <p:spPr>
          <a:xfrm rot="5400000">
            <a:off x="2373366" y="2903188"/>
            <a:ext cx="706055" cy="240076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/>
          <p:cNvSpPr txBox="1"/>
          <p:nvPr/>
        </p:nvSpPr>
        <p:spPr>
          <a:xfrm>
            <a:off x="611560" y="6237312"/>
            <a:ext cx="41216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i="1" dirty="0" smtClean="0">
                <a:solidFill>
                  <a:srgbClr val="FF0000"/>
                </a:solidFill>
                <a:hlinkClick r:id="rId5" action="ppaction://hlinksldjump"/>
              </a:rPr>
              <a:t>Clicca qui per la soluzione </a:t>
            </a:r>
            <a:endParaRPr lang="it-IT" sz="2400" b="1" i="1" dirty="0">
              <a:solidFill>
                <a:srgbClr val="FF0000"/>
              </a:solidFill>
            </a:endParaRPr>
          </a:p>
        </p:txBody>
      </p:sp>
      <p:pic>
        <p:nvPicPr>
          <p:cNvPr id="10" name="Immagine 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5606033"/>
            <a:ext cx="864958" cy="991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06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ttore 1 4"/>
          <p:cNvCxnSpPr/>
          <p:nvPr/>
        </p:nvCxnSpPr>
        <p:spPr>
          <a:xfrm>
            <a:off x="1691680" y="1268760"/>
            <a:ext cx="36004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1691680" y="1268760"/>
            <a:ext cx="0" cy="360040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5292080" y="1268760"/>
            <a:ext cx="0" cy="360040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1691680" y="4869160"/>
            <a:ext cx="36004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asellaDiTesto 30"/>
          <p:cNvSpPr txBox="1"/>
          <p:nvPr/>
        </p:nvSpPr>
        <p:spPr>
          <a:xfrm>
            <a:off x="5411843" y="1306505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3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32" name="CasellaDiTesto 31"/>
          <p:cNvSpPr txBox="1"/>
          <p:nvPr/>
        </p:nvSpPr>
        <p:spPr>
          <a:xfrm>
            <a:off x="5411843" y="2031008"/>
            <a:ext cx="567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3" name="CasellaDiTesto 32"/>
          <p:cNvSpPr txBox="1"/>
          <p:nvPr/>
        </p:nvSpPr>
        <p:spPr>
          <a:xfrm>
            <a:off x="5411843" y="2745793"/>
            <a:ext cx="567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4" name="CasellaDiTesto 33"/>
          <p:cNvSpPr txBox="1"/>
          <p:nvPr/>
        </p:nvSpPr>
        <p:spPr>
          <a:xfrm>
            <a:off x="5424573" y="345451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3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35" name="CasellaDiTesto 34"/>
          <p:cNvSpPr txBox="1"/>
          <p:nvPr/>
        </p:nvSpPr>
        <p:spPr>
          <a:xfrm>
            <a:off x="5424573" y="416157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1842368" y="488832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3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37" name="CasellaDiTesto 36"/>
          <p:cNvSpPr txBox="1"/>
          <p:nvPr/>
        </p:nvSpPr>
        <p:spPr>
          <a:xfrm>
            <a:off x="2517042" y="488832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4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38" name="CasellaDiTesto 37"/>
          <p:cNvSpPr txBox="1"/>
          <p:nvPr/>
        </p:nvSpPr>
        <p:spPr>
          <a:xfrm>
            <a:off x="3271981" y="488832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0" name="CasellaDiTesto 39"/>
          <p:cNvSpPr txBox="1"/>
          <p:nvPr/>
        </p:nvSpPr>
        <p:spPr>
          <a:xfrm>
            <a:off x="3982445" y="4888327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4662706" y="488832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45" name="Connettore 1 44"/>
          <p:cNvCxnSpPr/>
          <p:nvPr/>
        </p:nvCxnSpPr>
        <p:spPr>
          <a:xfrm flipV="1">
            <a:off x="1691680" y="1959126"/>
            <a:ext cx="3600400" cy="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1 45"/>
          <p:cNvCxnSpPr/>
          <p:nvPr/>
        </p:nvCxnSpPr>
        <p:spPr>
          <a:xfrm flipV="1">
            <a:off x="1681133" y="3391206"/>
            <a:ext cx="3600400" cy="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 flipV="1">
            <a:off x="1681133" y="2692215"/>
            <a:ext cx="3600400" cy="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/>
          <p:cNvCxnSpPr/>
          <p:nvPr/>
        </p:nvCxnSpPr>
        <p:spPr>
          <a:xfrm flipV="1">
            <a:off x="1681133" y="4123001"/>
            <a:ext cx="3600400" cy="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ttore 1 49"/>
          <p:cNvCxnSpPr/>
          <p:nvPr/>
        </p:nvCxnSpPr>
        <p:spPr>
          <a:xfrm>
            <a:off x="2411760" y="1268760"/>
            <a:ext cx="0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1 50"/>
          <p:cNvCxnSpPr/>
          <p:nvPr/>
        </p:nvCxnSpPr>
        <p:spPr>
          <a:xfrm>
            <a:off x="3121931" y="1306505"/>
            <a:ext cx="0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1 51"/>
          <p:cNvCxnSpPr/>
          <p:nvPr/>
        </p:nvCxnSpPr>
        <p:spPr>
          <a:xfrm>
            <a:off x="3877978" y="1306505"/>
            <a:ext cx="0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ttore 1 52"/>
          <p:cNvCxnSpPr/>
          <p:nvPr/>
        </p:nvCxnSpPr>
        <p:spPr>
          <a:xfrm>
            <a:off x="4572000" y="1287929"/>
            <a:ext cx="0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245" y="-66486"/>
            <a:ext cx="981075" cy="55245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77" y="3032653"/>
            <a:ext cx="1076325" cy="1228725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1" y="876864"/>
            <a:ext cx="1362075" cy="1581150"/>
          </a:xfrm>
          <a:prstGeom prst="rect">
            <a:avLst/>
          </a:prstGeom>
        </p:spPr>
      </p:pic>
      <p:sp>
        <p:nvSpPr>
          <p:cNvPr id="8" name="Smile 7"/>
          <p:cNvSpPr/>
          <p:nvPr/>
        </p:nvSpPr>
        <p:spPr>
          <a:xfrm>
            <a:off x="3121933" y="1380325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Smile 48"/>
          <p:cNvSpPr/>
          <p:nvPr/>
        </p:nvSpPr>
        <p:spPr>
          <a:xfrm>
            <a:off x="3891579" y="1375854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5" name="Smile 54"/>
          <p:cNvSpPr/>
          <p:nvPr/>
        </p:nvSpPr>
        <p:spPr>
          <a:xfrm>
            <a:off x="2432081" y="2078850"/>
            <a:ext cx="571030" cy="588015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7" name="Smile 56"/>
          <p:cNvSpPr/>
          <p:nvPr/>
        </p:nvSpPr>
        <p:spPr>
          <a:xfrm>
            <a:off x="3187179" y="2095970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8" name="Smile 57"/>
          <p:cNvSpPr/>
          <p:nvPr/>
        </p:nvSpPr>
        <p:spPr>
          <a:xfrm>
            <a:off x="3302633" y="4262521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Smile 59"/>
          <p:cNvSpPr/>
          <p:nvPr/>
        </p:nvSpPr>
        <p:spPr>
          <a:xfrm>
            <a:off x="2432081" y="3550609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1" name="Smile 60"/>
          <p:cNvSpPr/>
          <p:nvPr/>
        </p:nvSpPr>
        <p:spPr>
          <a:xfrm>
            <a:off x="1767343" y="4118022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2" name="Terminatore 61"/>
          <p:cNvSpPr/>
          <p:nvPr/>
        </p:nvSpPr>
        <p:spPr>
          <a:xfrm>
            <a:off x="3865653" y="4374149"/>
            <a:ext cx="1403555" cy="316847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3" name="Terminatore 62"/>
          <p:cNvSpPr/>
          <p:nvPr/>
        </p:nvSpPr>
        <p:spPr>
          <a:xfrm>
            <a:off x="1691680" y="1523423"/>
            <a:ext cx="1432403" cy="288032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4" name="Terminatore 63"/>
          <p:cNvSpPr/>
          <p:nvPr/>
        </p:nvSpPr>
        <p:spPr>
          <a:xfrm rot="16200000">
            <a:off x="3891893" y="2220391"/>
            <a:ext cx="2069748" cy="241975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5" name="Terminatore 64"/>
          <p:cNvSpPr/>
          <p:nvPr/>
        </p:nvSpPr>
        <p:spPr>
          <a:xfrm rot="16200000">
            <a:off x="969032" y="2892273"/>
            <a:ext cx="2150661" cy="288038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6" name="Terminatore 65"/>
          <p:cNvSpPr/>
          <p:nvPr/>
        </p:nvSpPr>
        <p:spPr>
          <a:xfrm rot="16200000">
            <a:off x="3116422" y="2881442"/>
            <a:ext cx="2150762" cy="288039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7" name="Smile 66"/>
          <p:cNvSpPr/>
          <p:nvPr/>
        </p:nvSpPr>
        <p:spPr>
          <a:xfrm>
            <a:off x="4642390" y="3376253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8" name="Terminatore 67"/>
          <p:cNvSpPr/>
          <p:nvPr/>
        </p:nvSpPr>
        <p:spPr>
          <a:xfrm rot="16200000">
            <a:off x="2756235" y="3241505"/>
            <a:ext cx="1430644" cy="288032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9" name="Terminatore 68"/>
          <p:cNvSpPr/>
          <p:nvPr/>
        </p:nvSpPr>
        <p:spPr>
          <a:xfrm rot="16200000">
            <a:off x="2370438" y="4360754"/>
            <a:ext cx="711912" cy="240076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0" name="Terminatore 69"/>
          <p:cNvSpPr/>
          <p:nvPr/>
        </p:nvSpPr>
        <p:spPr>
          <a:xfrm rot="5400000">
            <a:off x="2373366" y="2903188"/>
            <a:ext cx="706055" cy="240076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1" name="Smile 70"/>
          <p:cNvSpPr/>
          <p:nvPr/>
        </p:nvSpPr>
        <p:spPr>
          <a:xfrm>
            <a:off x="3121931" y="1380325"/>
            <a:ext cx="568754" cy="574228"/>
          </a:xfrm>
          <a:prstGeom prst="smileyFac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2" name="Smile 71"/>
          <p:cNvSpPr/>
          <p:nvPr/>
        </p:nvSpPr>
        <p:spPr>
          <a:xfrm>
            <a:off x="3891579" y="1375852"/>
            <a:ext cx="568754" cy="574228"/>
          </a:xfrm>
          <a:prstGeom prst="smileyFac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/>
          <p:cNvSpPr/>
          <p:nvPr/>
        </p:nvSpPr>
        <p:spPr>
          <a:xfrm>
            <a:off x="226277" y="116632"/>
            <a:ext cx="3464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i="1" dirty="0">
                <a:solidFill>
                  <a:srgbClr val="FF0000"/>
                </a:solidFill>
              </a:rPr>
              <a:t>Clicca per vedere la soluzione</a:t>
            </a:r>
          </a:p>
        </p:txBody>
      </p:sp>
      <p:sp>
        <p:nvSpPr>
          <p:cNvPr id="25" name="Rettangolo 24"/>
          <p:cNvSpPr/>
          <p:nvPr/>
        </p:nvSpPr>
        <p:spPr>
          <a:xfrm>
            <a:off x="4567430" y="378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dirty="0"/>
              <a:t>Partiamo da questo </a:t>
            </a:r>
            <a:r>
              <a:rPr lang="it-IT" dirty="0" smtClean="0"/>
              <a:t>due bruchi che </a:t>
            </a:r>
            <a:r>
              <a:rPr lang="it-IT" dirty="0"/>
              <a:t>sicuramente </a:t>
            </a:r>
            <a:r>
              <a:rPr lang="it-IT" dirty="0" smtClean="0"/>
              <a:t>devono </a:t>
            </a:r>
            <a:r>
              <a:rPr lang="it-IT" dirty="0"/>
              <a:t>essere </a:t>
            </a:r>
            <a:r>
              <a:rPr lang="it-IT" dirty="0" smtClean="0"/>
              <a:t>colorati </a:t>
            </a:r>
            <a:r>
              <a:rPr lang="it-IT" dirty="0"/>
              <a:t>visto che sulla riga c’è il numero 3</a:t>
            </a:r>
          </a:p>
        </p:txBody>
      </p:sp>
      <p:sp>
        <p:nvSpPr>
          <p:cNvPr id="73" name="Smile 72"/>
          <p:cNvSpPr/>
          <p:nvPr/>
        </p:nvSpPr>
        <p:spPr>
          <a:xfrm>
            <a:off x="2432081" y="3558687"/>
            <a:ext cx="568754" cy="574228"/>
          </a:xfrm>
          <a:prstGeom prst="smileyFac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4" name="Smile 73"/>
          <p:cNvSpPr/>
          <p:nvPr/>
        </p:nvSpPr>
        <p:spPr>
          <a:xfrm>
            <a:off x="2434357" y="2078057"/>
            <a:ext cx="568754" cy="574228"/>
          </a:xfrm>
          <a:prstGeom prst="smileyFac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/>
          <p:cNvSpPr/>
          <p:nvPr/>
        </p:nvSpPr>
        <p:spPr>
          <a:xfrm>
            <a:off x="5979363" y="927116"/>
            <a:ext cx="31600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Stessa cosa per il terzo e </a:t>
            </a:r>
          </a:p>
          <a:p>
            <a:r>
              <a:rPr lang="it-IT" dirty="0"/>
              <a:t>quarto </a:t>
            </a:r>
            <a:r>
              <a:rPr lang="it-IT" dirty="0" smtClean="0"/>
              <a:t>bruco </a:t>
            </a:r>
            <a:r>
              <a:rPr lang="it-IT" dirty="0"/>
              <a:t>visto che </a:t>
            </a:r>
            <a:r>
              <a:rPr lang="it-IT" dirty="0" smtClean="0"/>
              <a:t>sulla colonna </a:t>
            </a:r>
            <a:r>
              <a:rPr lang="it-IT" dirty="0"/>
              <a:t>c’è il numero 4</a:t>
            </a:r>
          </a:p>
        </p:txBody>
      </p:sp>
      <p:sp>
        <p:nvSpPr>
          <p:cNvPr id="27" name="Rettangolo 26"/>
          <p:cNvSpPr/>
          <p:nvPr/>
        </p:nvSpPr>
        <p:spPr>
          <a:xfrm>
            <a:off x="5979365" y="1809698"/>
            <a:ext cx="303565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La colonna centrale contiene già </a:t>
            </a:r>
            <a:r>
              <a:rPr lang="it-IT" dirty="0" smtClean="0"/>
              <a:t>l’unica testa colorata , </a:t>
            </a:r>
            <a:r>
              <a:rPr lang="it-IT" dirty="0"/>
              <a:t>quindi </a:t>
            </a:r>
            <a:r>
              <a:rPr lang="it-IT" dirty="0" smtClean="0"/>
              <a:t>le altre teste della </a:t>
            </a:r>
            <a:r>
              <a:rPr lang="it-IT" dirty="0"/>
              <a:t>colonna </a:t>
            </a:r>
          </a:p>
          <a:p>
            <a:r>
              <a:rPr lang="it-IT" dirty="0"/>
              <a:t> resteranno </a:t>
            </a:r>
            <a:r>
              <a:rPr lang="it-IT" dirty="0" smtClean="0"/>
              <a:t>bianche, </a:t>
            </a:r>
            <a:r>
              <a:rPr lang="it-IT" dirty="0"/>
              <a:t>e la prima colonna a destra conterrà </a:t>
            </a:r>
            <a:r>
              <a:rPr lang="it-IT" dirty="0" smtClean="0"/>
              <a:t>una testa colorata   </a:t>
            </a:r>
            <a:endParaRPr lang="it-IT" dirty="0"/>
          </a:p>
        </p:txBody>
      </p:sp>
      <p:sp>
        <p:nvSpPr>
          <p:cNvPr id="75" name="Smile 74"/>
          <p:cNvSpPr/>
          <p:nvPr/>
        </p:nvSpPr>
        <p:spPr>
          <a:xfrm>
            <a:off x="4642390" y="3391025"/>
            <a:ext cx="568754" cy="574228"/>
          </a:xfrm>
          <a:prstGeom prst="smileyFac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6" name="Smile 75"/>
          <p:cNvSpPr/>
          <p:nvPr/>
        </p:nvSpPr>
        <p:spPr>
          <a:xfrm>
            <a:off x="1746080" y="4123001"/>
            <a:ext cx="568754" cy="574228"/>
          </a:xfrm>
          <a:prstGeom prst="smileyFac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9" name="Rettangolo 38"/>
          <p:cNvSpPr/>
          <p:nvPr/>
        </p:nvSpPr>
        <p:spPr>
          <a:xfrm>
            <a:off x="6084167" y="3808688"/>
            <a:ext cx="29308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Ora la prima riga in basso </a:t>
            </a:r>
          </a:p>
          <a:p>
            <a:r>
              <a:rPr lang="it-IT" dirty="0"/>
              <a:t>deve contenere 2 </a:t>
            </a:r>
            <a:r>
              <a:rPr lang="it-IT" dirty="0" smtClean="0"/>
              <a:t>parti colorate  </a:t>
            </a:r>
            <a:r>
              <a:rPr lang="it-IT" dirty="0"/>
              <a:t>e quindi </a:t>
            </a:r>
            <a:r>
              <a:rPr lang="it-IT" dirty="0" smtClean="0"/>
              <a:t>una testa </a:t>
            </a:r>
            <a:r>
              <a:rPr lang="it-IT" dirty="0"/>
              <a:t>e </a:t>
            </a:r>
            <a:r>
              <a:rPr lang="it-IT" dirty="0" smtClean="0"/>
              <a:t>…</a:t>
            </a:r>
            <a:endParaRPr lang="it-IT" dirty="0"/>
          </a:p>
        </p:txBody>
      </p:sp>
      <p:sp>
        <p:nvSpPr>
          <p:cNvPr id="77" name="Terminatore 76"/>
          <p:cNvSpPr/>
          <p:nvPr/>
        </p:nvSpPr>
        <p:spPr>
          <a:xfrm rot="16200000">
            <a:off x="2370437" y="4371574"/>
            <a:ext cx="711912" cy="24007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dirty="0"/>
          </a:p>
        </p:txBody>
      </p:sp>
      <p:sp>
        <p:nvSpPr>
          <p:cNvPr id="42" name="Rettangolo 41"/>
          <p:cNvSpPr/>
          <p:nvPr/>
        </p:nvSpPr>
        <p:spPr>
          <a:xfrm>
            <a:off x="6132840" y="4941367"/>
            <a:ext cx="24624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la parte del </a:t>
            </a:r>
            <a:r>
              <a:rPr lang="it-IT" dirty="0" smtClean="0"/>
              <a:t>bruco</a:t>
            </a:r>
            <a:endParaRPr lang="it-IT" dirty="0"/>
          </a:p>
          <a:p>
            <a:r>
              <a:rPr lang="it-IT" dirty="0"/>
              <a:t>nella seconda colonna</a:t>
            </a:r>
          </a:p>
        </p:txBody>
      </p:sp>
      <p:sp>
        <p:nvSpPr>
          <p:cNvPr id="78" name="Terminatore 77"/>
          <p:cNvSpPr/>
          <p:nvPr/>
        </p:nvSpPr>
        <p:spPr>
          <a:xfrm>
            <a:off x="2407881" y="1523423"/>
            <a:ext cx="711912" cy="274202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dirty="0"/>
          </a:p>
        </p:txBody>
      </p:sp>
      <p:sp>
        <p:nvSpPr>
          <p:cNvPr id="44" name="Rettangolo 43"/>
          <p:cNvSpPr/>
          <p:nvPr/>
        </p:nvSpPr>
        <p:spPr>
          <a:xfrm>
            <a:off x="6163042" y="5587697"/>
            <a:ext cx="28709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ora questa parte perché sulla riga c’è il numero 3</a:t>
            </a:r>
          </a:p>
        </p:txBody>
      </p:sp>
      <p:sp>
        <p:nvSpPr>
          <p:cNvPr id="79" name="Rettangolo 78"/>
          <p:cNvSpPr/>
          <p:nvPr/>
        </p:nvSpPr>
        <p:spPr>
          <a:xfrm>
            <a:off x="4526349" y="6184582"/>
            <a:ext cx="4683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E per finire la parte </a:t>
            </a:r>
            <a:r>
              <a:rPr lang="it-IT" dirty="0" smtClean="0"/>
              <a:t>del bruco nella prima </a:t>
            </a:r>
            <a:r>
              <a:rPr lang="it-IT" dirty="0"/>
              <a:t>colonna a sinistra che contiene il numero 3</a:t>
            </a:r>
          </a:p>
        </p:txBody>
      </p:sp>
      <p:sp>
        <p:nvSpPr>
          <p:cNvPr id="80" name="Terminatore 79"/>
          <p:cNvSpPr/>
          <p:nvPr/>
        </p:nvSpPr>
        <p:spPr>
          <a:xfrm rot="16200000">
            <a:off x="1688406" y="3608855"/>
            <a:ext cx="711912" cy="24007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dirty="0"/>
          </a:p>
        </p:txBody>
      </p:sp>
      <p:sp>
        <p:nvSpPr>
          <p:cNvPr id="81" name="Terminatore 80"/>
          <p:cNvSpPr/>
          <p:nvPr/>
        </p:nvSpPr>
        <p:spPr>
          <a:xfrm rot="16200000">
            <a:off x="1688406" y="2888203"/>
            <a:ext cx="711912" cy="240076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87910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80" grpId="0" animBg="1"/>
      <p:bldP spid="8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Vi è piaciuta la soluzione?</a:t>
            </a:r>
          </a:p>
          <a:p>
            <a:pPr marL="45720" indent="0">
              <a:buNone/>
            </a:pPr>
            <a:endParaRPr lang="it-IT" dirty="0" smtClean="0"/>
          </a:p>
          <a:p>
            <a:r>
              <a:rPr lang="it-IT" dirty="0" smtClean="0"/>
              <a:t>Ovviamente si poteva partire da un diverso punto e con ragionamenti diversi arrivare alla stessa soluzione.</a:t>
            </a:r>
          </a:p>
          <a:p>
            <a:pPr marL="45720" indent="0">
              <a:buNone/>
            </a:pPr>
            <a:endParaRPr lang="it-IT" dirty="0" smtClean="0"/>
          </a:p>
          <a:p>
            <a:r>
              <a:rPr lang="it-IT" dirty="0" smtClean="0"/>
              <a:t>Divertitevi voi a cercare altre strategie o, se volete, provate a risolvere questi altri schemi</a:t>
            </a:r>
          </a:p>
          <a:p>
            <a:pPr marL="4572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4126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ttore 1 4"/>
          <p:cNvCxnSpPr/>
          <p:nvPr/>
        </p:nvCxnSpPr>
        <p:spPr>
          <a:xfrm>
            <a:off x="1691680" y="1268760"/>
            <a:ext cx="36004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1691680" y="1268760"/>
            <a:ext cx="0" cy="360040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5292080" y="1268760"/>
            <a:ext cx="0" cy="360040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1691680" y="4869160"/>
            <a:ext cx="36004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asellaDiTesto 30"/>
          <p:cNvSpPr txBox="1"/>
          <p:nvPr/>
        </p:nvSpPr>
        <p:spPr>
          <a:xfrm>
            <a:off x="5411843" y="1306505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3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32" name="CasellaDiTesto 31"/>
          <p:cNvSpPr txBox="1"/>
          <p:nvPr/>
        </p:nvSpPr>
        <p:spPr>
          <a:xfrm>
            <a:off x="5411843" y="2031008"/>
            <a:ext cx="567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3" name="CasellaDiTesto 32"/>
          <p:cNvSpPr txBox="1"/>
          <p:nvPr/>
        </p:nvSpPr>
        <p:spPr>
          <a:xfrm>
            <a:off x="5411843" y="2745793"/>
            <a:ext cx="567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4" name="CasellaDiTesto 33"/>
          <p:cNvSpPr txBox="1"/>
          <p:nvPr/>
        </p:nvSpPr>
        <p:spPr>
          <a:xfrm>
            <a:off x="5424573" y="3454512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5" name="CasellaDiTesto 34"/>
          <p:cNvSpPr txBox="1"/>
          <p:nvPr/>
        </p:nvSpPr>
        <p:spPr>
          <a:xfrm>
            <a:off x="5424573" y="4161574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1842368" y="488832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3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37" name="CasellaDiTesto 36"/>
          <p:cNvSpPr txBox="1"/>
          <p:nvPr/>
        </p:nvSpPr>
        <p:spPr>
          <a:xfrm>
            <a:off x="2517042" y="4888328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8" name="CasellaDiTesto 37"/>
          <p:cNvSpPr txBox="1"/>
          <p:nvPr/>
        </p:nvSpPr>
        <p:spPr>
          <a:xfrm>
            <a:off x="3271981" y="488832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0" name="CasellaDiTesto 39"/>
          <p:cNvSpPr txBox="1"/>
          <p:nvPr/>
        </p:nvSpPr>
        <p:spPr>
          <a:xfrm>
            <a:off x="3982445" y="4888327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4662706" y="488832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45" name="Connettore 1 44"/>
          <p:cNvCxnSpPr/>
          <p:nvPr/>
        </p:nvCxnSpPr>
        <p:spPr>
          <a:xfrm flipV="1">
            <a:off x="1691680" y="1959126"/>
            <a:ext cx="3600400" cy="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1 45"/>
          <p:cNvCxnSpPr/>
          <p:nvPr/>
        </p:nvCxnSpPr>
        <p:spPr>
          <a:xfrm flipV="1">
            <a:off x="1681133" y="3391206"/>
            <a:ext cx="3600400" cy="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 flipV="1">
            <a:off x="1681133" y="2692215"/>
            <a:ext cx="3600400" cy="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/>
          <p:cNvCxnSpPr/>
          <p:nvPr/>
        </p:nvCxnSpPr>
        <p:spPr>
          <a:xfrm flipV="1">
            <a:off x="1681133" y="4123001"/>
            <a:ext cx="3600400" cy="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ttore 1 49"/>
          <p:cNvCxnSpPr/>
          <p:nvPr/>
        </p:nvCxnSpPr>
        <p:spPr>
          <a:xfrm>
            <a:off x="2411760" y="1268760"/>
            <a:ext cx="0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1 50"/>
          <p:cNvCxnSpPr/>
          <p:nvPr/>
        </p:nvCxnSpPr>
        <p:spPr>
          <a:xfrm>
            <a:off x="3121931" y="1306505"/>
            <a:ext cx="0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1 51"/>
          <p:cNvCxnSpPr/>
          <p:nvPr/>
        </p:nvCxnSpPr>
        <p:spPr>
          <a:xfrm>
            <a:off x="3877978" y="1306505"/>
            <a:ext cx="0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ttore 1 52"/>
          <p:cNvCxnSpPr/>
          <p:nvPr/>
        </p:nvCxnSpPr>
        <p:spPr>
          <a:xfrm>
            <a:off x="4572000" y="1287929"/>
            <a:ext cx="0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788" y="947169"/>
            <a:ext cx="1679376" cy="945668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8839" y="2567399"/>
            <a:ext cx="1076325" cy="1228725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291" y="4690996"/>
            <a:ext cx="1362075" cy="1581150"/>
          </a:xfrm>
          <a:prstGeom prst="rect">
            <a:avLst/>
          </a:prstGeom>
        </p:spPr>
      </p:pic>
      <p:sp>
        <p:nvSpPr>
          <p:cNvPr id="8" name="Smile 7"/>
          <p:cNvSpPr/>
          <p:nvPr/>
        </p:nvSpPr>
        <p:spPr>
          <a:xfrm>
            <a:off x="2411760" y="1253876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Smile 48"/>
          <p:cNvSpPr/>
          <p:nvPr/>
        </p:nvSpPr>
        <p:spPr>
          <a:xfrm>
            <a:off x="4662706" y="4106501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7" name="Smile 56"/>
          <p:cNvSpPr/>
          <p:nvPr/>
        </p:nvSpPr>
        <p:spPr>
          <a:xfrm>
            <a:off x="3187179" y="2804284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Smile 59"/>
          <p:cNvSpPr/>
          <p:nvPr/>
        </p:nvSpPr>
        <p:spPr>
          <a:xfrm>
            <a:off x="2442017" y="2781844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1" name="Smile 60"/>
          <p:cNvSpPr/>
          <p:nvPr/>
        </p:nvSpPr>
        <p:spPr>
          <a:xfrm>
            <a:off x="1767343" y="2103111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3" name="Terminatore 62"/>
          <p:cNvSpPr/>
          <p:nvPr/>
        </p:nvSpPr>
        <p:spPr>
          <a:xfrm>
            <a:off x="1705719" y="1380878"/>
            <a:ext cx="692002" cy="288032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4" name="Terminatore 63"/>
          <p:cNvSpPr/>
          <p:nvPr/>
        </p:nvSpPr>
        <p:spPr>
          <a:xfrm>
            <a:off x="3187179" y="1420003"/>
            <a:ext cx="1411428" cy="241975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5" name="Terminatore 64"/>
          <p:cNvSpPr/>
          <p:nvPr/>
        </p:nvSpPr>
        <p:spPr>
          <a:xfrm rot="16200000">
            <a:off x="976389" y="3579123"/>
            <a:ext cx="2150661" cy="288038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6" name="Terminatore 65"/>
          <p:cNvSpPr/>
          <p:nvPr/>
        </p:nvSpPr>
        <p:spPr>
          <a:xfrm rot="16200000">
            <a:off x="3909519" y="2933903"/>
            <a:ext cx="2093829" cy="288038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7" name="Smile 66"/>
          <p:cNvSpPr/>
          <p:nvPr/>
        </p:nvSpPr>
        <p:spPr>
          <a:xfrm>
            <a:off x="4598607" y="1287929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8" name="Terminatore 67"/>
          <p:cNvSpPr/>
          <p:nvPr/>
        </p:nvSpPr>
        <p:spPr>
          <a:xfrm rot="16200000">
            <a:off x="2756235" y="3980821"/>
            <a:ext cx="1430644" cy="288032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9" name="Terminatore 68"/>
          <p:cNvSpPr/>
          <p:nvPr/>
        </p:nvSpPr>
        <p:spPr>
          <a:xfrm rot="16200000">
            <a:off x="1996146" y="3986463"/>
            <a:ext cx="1460496" cy="240076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3" name="Smile 42"/>
          <p:cNvSpPr/>
          <p:nvPr/>
        </p:nvSpPr>
        <p:spPr>
          <a:xfrm>
            <a:off x="3928996" y="4106501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4" name="Terminatore 43"/>
          <p:cNvSpPr/>
          <p:nvPr/>
        </p:nvSpPr>
        <p:spPr>
          <a:xfrm rot="16200000">
            <a:off x="3510202" y="3276941"/>
            <a:ext cx="1411428" cy="241975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4" name="Smile 53"/>
          <p:cNvSpPr/>
          <p:nvPr/>
        </p:nvSpPr>
        <p:spPr>
          <a:xfrm>
            <a:off x="3870776" y="1960962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6" name="Terminatore 55"/>
          <p:cNvSpPr/>
          <p:nvPr/>
        </p:nvSpPr>
        <p:spPr>
          <a:xfrm>
            <a:off x="2480383" y="2148250"/>
            <a:ext cx="1411428" cy="241975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/>
          <p:cNvSpPr txBox="1"/>
          <p:nvPr/>
        </p:nvSpPr>
        <p:spPr>
          <a:xfrm>
            <a:off x="823245" y="116632"/>
            <a:ext cx="2246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i="1" dirty="0" smtClean="0">
                <a:solidFill>
                  <a:srgbClr val="FF0000"/>
                </a:solidFill>
              </a:rPr>
              <a:t>Nuovo schema</a:t>
            </a:r>
            <a:endParaRPr lang="it-IT" sz="2400" b="1" i="1" dirty="0">
              <a:solidFill>
                <a:srgbClr val="FF0000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365171" y="5699963"/>
            <a:ext cx="52148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i="1" dirty="0" smtClean="0">
                <a:solidFill>
                  <a:srgbClr val="FF0000"/>
                </a:solidFill>
                <a:hlinkClick r:id="rId5" action="ppaction://hlinksldjump"/>
              </a:rPr>
              <a:t>Clicca qui per vedere la soluzione </a:t>
            </a:r>
            <a:endParaRPr lang="it-IT" sz="2400" b="1" i="1" dirty="0">
              <a:solidFill>
                <a:srgbClr val="FF0000"/>
              </a:solidFill>
            </a:endParaRPr>
          </a:p>
        </p:txBody>
      </p:sp>
      <p:pic>
        <p:nvPicPr>
          <p:cNvPr id="12" name="Immagine 1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84" y="5108404"/>
            <a:ext cx="889630" cy="1019368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350348" y="6361067"/>
            <a:ext cx="5843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i="1" dirty="0" smtClean="0">
                <a:solidFill>
                  <a:srgbClr val="FF0000"/>
                </a:solidFill>
                <a:hlinkClick r:id="rId7" action="ppaction://hlinksldjump"/>
              </a:rPr>
              <a:t>Clicca qui per vedere un nuovo schema</a:t>
            </a:r>
            <a:endParaRPr lang="it-IT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56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ttore 1 4"/>
          <p:cNvCxnSpPr/>
          <p:nvPr/>
        </p:nvCxnSpPr>
        <p:spPr>
          <a:xfrm>
            <a:off x="1691680" y="1268760"/>
            <a:ext cx="36004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1691680" y="1268760"/>
            <a:ext cx="0" cy="360040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5292080" y="1268760"/>
            <a:ext cx="0" cy="360040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1691680" y="4869160"/>
            <a:ext cx="36004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asellaDiTesto 30"/>
          <p:cNvSpPr txBox="1"/>
          <p:nvPr/>
        </p:nvSpPr>
        <p:spPr>
          <a:xfrm>
            <a:off x="5411843" y="1306505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3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32" name="CasellaDiTesto 31"/>
          <p:cNvSpPr txBox="1"/>
          <p:nvPr/>
        </p:nvSpPr>
        <p:spPr>
          <a:xfrm>
            <a:off x="5411843" y="2031008"/>
            <a:ext cx="567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3" name="CasellaDiTesto 32"/>
          <p:cNvSpPr txBox="1"/>
          <p:nvPr/>
        </p:nvSpPr>
        <p:spPr>
          <a:xfrm>
            <a:off x="5411843" y="2745793"/>
            <a:ext cx="567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4" name="CasellaDiTesto 33"/>
          <p:cNvSpPr txBox="1"/>
          <p:nvPr/>
        </p:nvSpPr>
        <p:spPr>
          <a:xfrm>
            <a:off x="5424573" y="3454512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5" name="CasellaDiTesto 34"/>
          <p:cNvSpPr txBox="1"/>
          <p:nvPr/>
        </p:nvSpPr>
        <p:spPr>
          <a:xfrm>
            <a:off x="5424573" y="4161574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1842368" y="488832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3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37" name="CasellaDiTesto 36"/>
          <p:cNvSpPr txBox="1"/>
          <p:nvPr/>
        </p:nvSpPr>
        <p:spPr>
          <a:xfrm>
            <a:off x="2517042" y="4888328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8" name="CasellaDiTesto 37"/>
          <p:cNvSpPr txBox="1"/>
          <p:nvPr/>
        </p:nvSpPr>
        <p:spPr>
          <a:xfrm>
            <a:off x="3271981" y="488832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0" name="CasellaDiTesto 39"/>
          <p:cNvSpPr txBox="1"/>
          <p:nvPr/>
        </p:nvSpPr>
        <p:spPr>
          <a:xfrm>
            <a:off x="3982445" y="4888327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4662706" y="488832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45" name="Connettore 1 44"/>
          <p:cNvCxnSpPr/>
          <p:nvPr/>
        </p:nvCxnSpPr>
        <p:spPr>
          <a:xfrm flipV="1">
            <a:off x="1691680" y="1959126"/>
            <a:ext cx="3600400" cy="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1 45"/>
          <p:cNvCxnSpPr/>
          <p:nvPr/>
        </p:nvCxnSpPr>
        <p:spPr>
          <a:xfrm flipV="1">
            <a:off x="1681133" y="3391206"/>
            <a:ext cx="3600400" cy="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 flipV="1">
            <a:off x="1681133" y="2692215"/>
            <a:ext cx="3600400" cy="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/>
          <p:cNvCxnSpPr/>
          <p:nvPr/>
        </p:nvCxnSpPr>
        <p:spPr>
          <a:xfrm flipV="1">
            <a:off x="1681133" y="4123001"/>
            <a:ext cx="3600400" cy="18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ttore 1 49"/>
          <p:cNvCxnSpPr/>
          <p:nvPr/>
        </p:nvCxnSpPr>
        <p:spPr>
          <a:xfrm>
            <a:off x="2411760" y="1268760"/>
            <a:ext cx="0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1 50"/>
          <p:cNvCxnSpPr/>
          <p:nvPr/>
        </p:nvCxnSpPr>
        <p:spPr>
          <a:xfrm>
            <a:off x="3121931" y="1306505"/>
            <a:ext cx="0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1 51"/>
          <p:cNvCxnSpPr/>
          <p:nvPr/>
        </p:nvCxnSpPr>
        <p:spPr>
          <a:xfrm>
            <a:off x="3877978" y="1306505"/>
            <a:ext cx="0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ttore 1 52"/>
          <p:cNvCxnSpPr/>
          <p:nvPr/>
        </p:nvCxnSpPr>
        <p:spPr>
          <a:xfrm>
            <a:off x="4572000" y="1287929"/>
            <a:ext cx="0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491" y="1297356"/>
            <a:ext cx="1622001" cy="91336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373" y="2474310"/>
            <a:ext cx="1328236" cy="1516305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9" y="4690996"/>
            <a:ext cx="1543118" cy="1791312"/>
          </a:xfrm>
          <a:prstGeom prst="rect">
            <a:avLst/>
          </a:prstGeom>
        </p:spPr>
      </p:pic>
      <p:sp>
        <p:nvSpPr>
          <p:cNvPr id="8" name="Smile 7"/>
          <p:cNvSpPr/>
          <p:nvPr/>
        </p:nvSpPr>
        <p:spPr>
          <a:xfrm>
            <a:off x="2411760" y="1253876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Smile 48"/>
          <p:cNvSpPr/>
          <p:nvPr/>
        </p:nvSpPr>
        <p:spPr>
          <a:xfrm>
            <a:off x="4662706" y="4106501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7" name="Smile 56"/>
          <p:cNvSpPr/>
          <p:nvPr/>
        </p:nvSpPr>
        <p:spPr>
          <a:xfrm>
            <a:off x="3187179" y="2804284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Smile 59"/>
          <p:cNvSpPr/>
          <p:nvPr/>
        </p:nvSpPr>
        <p:spPr>
          <a:xfrm>
            <a:off x="2442017" y="2781844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1" name="Smile 60"/>
          <p:cNvSpPr/>
          <p:nvPr/>
        </p:nvSpPr>
        <p:spPr>
          <a:xfrm>
            <a:off x="1767343" y="2103111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3" name="Terminatore 62"/>
          <p:cNvSpPr/>
          <p:nvPr/>
        </p:nvSpPr>
        <p:spPr>
          <a:xfrm>
            <a:off x="1705719" y="1380878"/>
            <a:ext cx="692002" cy="288032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4" name="Terminatore 63"/>
          <p:cNvSpPr/>
          <p:nvPr/>
        </p:nvSpPr>
        <p:spPr>
          <a:xfrm>
            <a:off x="3187179" y="1420003"/>
            <a:ext cx="1411428" cy="241975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5" name="Terminatore 64"/>
          <p:cNvSpPr/>
          <p:nvPr/>
        </p:nvSpPr>
        <p:spPr>
          <a:xfrm rot="16200000">
            <a:off x="976389" y="3579123"/>
            <a:ext cx="2150661" cy="288038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6" name="Terminatore 65"/>
          <p:cNvSpPr/>
          <p:nvPr/>
        </p:nvSpPr>
        <p:spPr>
          <a:xfrm rot="16200000">
            <a:off x="3909519" y="2933903"/>
            <a:ext cx="2093829" cy="288038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7" name="Smile 66"/>
          <p:cNvSpPr/>
          <p:nvPr/>
        </p:nvSpPr>
        <p:spPr>
          <a:xfrm>
            <a:off x="4598607" y="1287929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8" name="Terminatore 67"/>
          <p:cNvSpPr/>
          <p:nvPr/>
        </p:nvSpPr>
        <p:spPr>
          <a:xfrm rot="16200000">
            <a:off x="2756235" y="3980821"/>
            <a:ext cx="1430644" cy="288032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9" name="Terminatore 68"/>
          <p:cNvSpPr/>
          <p:nvPr/>
        </p:nvSpPr>
        <p:spPr>
          <a:xfrm rot="16200000">
            <a:off x="1996146" y="3986463"/>
            <a:ext cx="1460496" cy="240076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3" name="Smile 42"/>
          <p:cNvSpPr/>
          <p:nvPr/>
        </p:nvSpPr>
        <p:spPr>
          <a:xfrm>
            <a:off x="3928996" y="4106501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4" name="Terminatore 43"/>
          <p:cNvSpPr/>
          <p:nvPr/>
        </p:nvSpPr>
        <p:spPr>
          <a:xfrm rot="16200000">
            <a:off x="3510202" y="3276941"/>
            <a:ext cx="1411428" cy="241975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4" name="Smile 53"/>
          <p:cNvSpPr/>
          <p:nvPr/>
        </p:nvSpPr>
        <p:spPr>
          <a:xfrm>
            <a:off x="3870776" y="1960962"/>
            <a:ext cx="568754" cy="574228"/>
          </a:xfrm>
          <a:prstGeom prst="smileyFac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6" name="Terminatore 55"/>
          <p:cNvSpPr/>
          <p:nvPr/>
        </p:nvSpPr>
        <p:spPr>
          <a:xfrm>
            <a:off x="2480383" y="2148250"/>
            <a:ext cx="1411428" cy="241975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/>
          <p:cNvSpPr txBox="1"/>
          <p:nvPr/>
        </p:nvSpPr>
        <p:spPr>
          <a:xfrm>
            <a:off x="945475" y="149793"/>
            <a:ext cx="2255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i="1" dirty="0" smtClean="0">
                <a:solidFill>
                  <a:srgbClr val="FF0000"/>
                </a:solidFill>
              </a:rPr>
              <a:t>Soluzione</a:t>
            </a:r>
            <a:endParaRPr lang="it-IT" sz="3600" b="1" i="1" dirty="0">
              <a:solidFill>
                <a:srgbClr val="FF0000"/>
              </a:solidFill>
            </a:endParaRPr>
          </a:p>
        </p:txBody>
      </p:sp>
      <p:sp>
        <p:nvSpPr>
          <p:cNvPr id="55" name="Smile 54"/>
          <p:cNvSpPr/>
          <p:nvPr/>
        </p:nvSpPr>
        <p:spPr>
          <a:xfrm>
            <a:off x="4603059" y="1306505"/>
            <a:ext cx="568754" cy="574228"/>
          </a:xfrm>
          <a:prstGeom prst="smileyFac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2" name="Smile 61"/>
          <p:cNvSpPr/>
          <p:nvPr/>
        </p:nvSpPr>
        <p:spPr>
          <a:xfrm>
            <a:off x="3877978" y="1960962"/>
            <a:ext cx="568754" cy="574228"/>
          </a:xfrm>
          <a:prstGeom prst="smileyFac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0" name="Smile 69"/>
          <p:cNvSpPr/>
          <p:nvPr/>
        </p:nvSpPr>
        <p:spPr>
          <a:xfrm>
            <a:off x="3931539" y="4100843"/>
            <a:ext cx="568754" cy="574228"/>
          </a:xfrm>
          <a:prstGeom prst="smileyFac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1" name="Terminatore 70"/>
          <p:cNvSpPr/>
          <p:nvPr/>
        </p:nvSpPr>
        <p:spPr>
          <a:xfrm rot="5400000">
            <a:off x="3869915" y="3599913"/>
            <a:ext cx="692002" cy="288032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3" name="Smile 72"/>
          <p:cNvSpPr/>
          <p:nvPr/>
        </p:nvSpPr>
        <p:spPr>
          <a:xfrm>
            <a:off x="1767343" y="2103111"/>
            <a:ext cx="568754" cy="574228"/>
          </a:xfrm>
          <a:prstGeom prst="smileyFac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4" name="Terminatore 73"/>
          <p:cNvSpPr/>
          <p:nvPr/>
        </p:nvSpPr>
        <p:spPr>
          <a:xfrm rot="5400000">
            <a:off x="1705722" y="2879324"/>
            <a:ext cx="692002" cy="288032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5" name="Smile 74"/>
          <p:cNvSpPr/>
          <p:nvPr/>
        </p:nvSpPr>
        <p:spPr>
          <a:xfrm>
            <a:off x="3186097" y="2806044"/>
            <a:ext cx="568754" cy="574228"/>
          </a:xfrm>
          <a:prstGeom prst="smileyFac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6" name="Smile 75"/>
          <p:cNvSpPr/>
          <p:nvPr/>
        </p:nvSpPr>
        <p:spPr>
          <a:xfrm>
            <a:off x="2449286" y="2795291"/>
            <a:ext cx="568754" cy="574228"/>
          </a:xfrm>
          <a:prstGeom prst="smileyFac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7" name="Terminatore 76"/>
          <p:cNvSpPr/>
          <p:nvPr/>
        </p:nvSpPr>
        <p:spPr>
          <a:xfrm>
            <a:off x="3897798" y="1395924"/>
            <a:ext cx="692002" cy="288032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8" name="Smile 77"/>
          <p:cNvSpPr/>
          <p:nvPr/>
        </p:nvSpPr>
        <p:spPr>
          <a:xfrm>
            <a:off x="2397721" y="1237780"/>
            <a:ext cx="568754" cy="574228"/>
          </a:xfrm>
          <a:prstGeom prst="smileyFac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945475" y="6272146"/>
            <a:ext cx="4572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i="1" dirty="0" smtClean="0">
                <a:solidFill>
                  <a:srgbClr val="FF0000"/>
                </a:solidFill>
              </a:rPr>
              <a:t>Clicca per vedere la soluzione</a:t>
            </a:r>
            <a:endParaRPr lang="it-IT" sz="2400" b="1" i="1" dirty="0">
              <a:solidFill>
                <a:srgbClr val="FF0000"/>
              </a:solidFill>
            </a:endParaRPr>
          </a:p>
        </p:txBody>
      </p:sp>
      <p:sp>
        <p:nvSpPr>
          <p:cNvPr id="58" name="Terminatore 57"/>
          <p:cNvSpPr/>
          <p:nvPr/>
        </p:nvSpPr>
        <p:spPr>
          <a:xfrm rot="5400000">
            <a:off x="1683464" y="3614626"/>
            <a:ext cx="733858" cy="290691"/>
          </a:xfrm>
          <a:prstGeom prst="flowChartTermina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323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62" grpId="0" animBg="1"/>
      <p:bldP spid="70" grpId="0" animBg="1"/>
      <p:bldP spid="71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ttore 1 2"/>
          <p:cNvCxnSpPr/>
          <p:nvPr/>
        </p:nvCxnSpPr>
        <p:spPr>
          <a:xfrm>
            <a:off x="1691680" y="548680"/>
            <a:ext cx="5760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1 4"/>
          <p:cNvCxnSpPr/>
          <p:nvPr/>
        </p:nvCxnSpPr>
        <p:spPr>
          <a:xfrm>
            <a:off x="1691680" y="548680"/>
            <a:ext cx="0" cy="576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>
            <a:off x="7452320" y="548680"/>
            <a:ext cx="0" cy="576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1691680" y="6309320"/>
            <a:ext cx="5760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>
            <a:off x="1691680" y="1268760"/>
            <a:ext cx="5760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1 13"/>
          <p:cNvCxnSpPr/>
          <p:nvPr/>
        </p:nvCxnSpPr>
        <p:spPr>
          <a:xfrm>
            <a:off x="1691680" y="1988840"/>
            <a:ext cx="5760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/>
        </p:nvCxnSpPr>
        <p:spPr>
          <a:xfrm>
            <a:off x="1665040" y="3413092"/>
            <a:ext cx="5760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/>
          <p:cNvCxnSpPr/>
          <p:nvPr/>
        </p:nvCxnSpPr>
        <p:spPr>
          <a:xfrm>
            <a:off x="1691680" y="4149080"/>
            <a:ext cx="5760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/>
          <p:cNvCxnSpPr/>
          <p:nvPr/>
        </p:nvCxnSpPr>
        <p:spPr>
          <a:xfrm>
            <a:off x="1691680" y="4869160"/>
            <a:ext cx="5760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/>
          <p:cNvCxnSpPr/>
          <p:nvPr/>
        </p:nvCxnSpPr>
        <p:spPr>
          <a:xfrm>
            <a:off x="1691680" y="5589240"/>
            <a:ext cx="5760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1 20"/>
          <p:cNvCxnSpPr/>
          <p:nvPr/>
        </p:nvCxnSpPr>
        <p:spPr>
          <a:xfrm>
            <a:off x="1691680" y="2708920"/>
            <a:ext cx="5760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/>
          <p:nvPr/>
        </p:nvCxnSpPr>
        <p:spPr>
          <a:xfrm>
            <a:off x="2411760" y="548680"/>
            <a:ext cx="0" cy="576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1 23"/>
          <p:cNvCxnSpPr/>
          <p:nvPr/>
        </p:nvCxnSpPr>
        <p:spPr>
          <a:xfrm>
            <a:off x="3851920" y="548680"/>
            <a:ext cx="0" cy="576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24"/>
          <p:cNvCxnSpPr/>
          <p:nvPr/>
        </p:nvCxnSpPr>
        <p:spPr>
          <a:xfrm>
            <a:off x="4545360" y="548680"/>
            <a:ext cx="0" cy="576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1 25"/>
          <p:cNvCxnSpPr/>
          <p:nvPr/>
        </p:nvCxnSpPr>
        <p:spPr>
          <a:xfrm>
            <a:off x="5292080" y="548680"/>
            <a:ext cx="0" cy="576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/>
          <p:cNvCxnSpPr/>
          <p:nvPr/>
        </p:nvCxnSpPr>
        <p:spPr>
          <a:xfrm>
            <a:off x="6012160" y="548680"/>
            <a:ext cx="0" cy="576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6732240" y="548680"/>
            <a:ext cx="0" cy="576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1 28"/>
          <p:cNvCxnSpPr/>
          <p:nvPr/>
        </p:nvCxnSpPr>
        <p:spPr>
          <a:xfrm>
            <a:off x="3131840" y="548680"/>
            <a:ext cx="0" cy="576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Smile 29"/>
          <p:cNvSpPr/>
          <p:nvPr/>
        </p:nvSpPr>
        <p:spPr>
          <a:xfrm>
            <a:off x="6729233" y="692696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Smile 30"/>
          <p:cNvSpPr/>
          <p:nvPr/>
        </p:nvSpPr>
        <p:spPr>
          <a:xfrm>
            <a:off x="4545360" y="1320063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Smile 31"/>
          <p:cNvSpPr/>
          <p:nvPr/>
        </p:nvSpPr>
        <p:spPr>
          <a:xfrm>
            <a:off x="3262117" y="2132856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3" name="Smile 32"/>
          <p:cNvSpPr/>
          <p:nvPr/>
        </p:nvSpPr>
        <p:spPr>
          <a:xfrm>
            <a:off x="2438145" y="2132856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Smile 33"/>
          <p:cNvSpPr/>
          <p:nvPr/>
        </p:nvSpPr>
        <p:spPr>
          <a:xfrm>
            <a:off x="1742739" y="2852936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Smile 34"/>
          <p:cNvSpPr/>
          <p:nvPr/>
        </p:nvSpPr>
        <p:spPr>
          <a:xfrm>
            <a:off x="1742739" y="1988840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Smile 35"/>
          <p:cNvSpPr/>
          <p:nvPr/>
        </p:nvSpPr>
        <p:spPr>
          <a:xfrm>
            <a:off x="3969296" y="5029233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Smile 36"/>
          <p:cNvSpPr/>
          <p:nvPr/>
        </p:nvSpPr>
        <p:spPr>
          <a:xfrm>
            <a:off x="3262117" y="5605297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Smile 37"/>
          <p:cNvSpPr/>
          <p:nvPr/>
        </p:nvSpPr>
        <p:spPr>
          <a:xfrm>
            <a:off x="6153169" y="5589240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9" name="Smile 38"/>
          <p:cNvSpPr/>
          <p:nvPr/>
        </p:nvSpPr>
        <p:spPr>
          <a:xfrm>
            <a:off x="6868552" y="5557458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" name="Smile 39"/>
          <p:cNvSpPr/>
          <p:nvPr/>
        </p:nvSpPr>
        <p:spPr>
          <a:xfrm>
            <a:off x="6729233" y="1339572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1" name="Smile 40"/>
          <p:cNvSpPr/>
          <p:nvPr/>
        </p:nvSpPr>
        <p:spPr>
          <a:xfrm>
            <a:off x="5429498" y="3573016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2" name="Smile 41"/>
          <p:cNvSpPr/>
          <p:nvPr/>
        </p:nvSpPr>
        <p:spPr>
          <a:xfrm>
            <a:off x="6732241" y="2708920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3" name="Smile 42"/>
          <p:cNvSpPr/>
          <p:nvPr/>
        </p:nvSpPr>
        <p:spPr>
          <a:xfrm>
            <a:off x="3995936" y="2715550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4" name="Smile 43"/>
          <p:cNvSpPr/>
          <p:nvPr/>
        </p:nvSpPr>
        <p:spPr>
          <a:xfrm>
            <a:off x="3255221" y="2852936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5" name="Smile 44"/>
          <p:cNvSpPr/>
          <p:nvPr/>
        </p:nvSpPr>
        <p:spPr>
          <a:xfrm>
            <a:off x="4716016" y="3611440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6" name="Smile 45"/>
          <p:cNvSpPr/>
          <p:nvPr/>
        </p:nvSpPr>
        <p:spPr>
          <a:xfrm>
            <a:off x="4545360" y="692696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7" name="Smile 46"/>
          <p:cNvSpPr/>
          <p:nvPr/>
        </p:nvSpPr>
        <p:spPr>
          <a:xfrm>
            <a:off x="3969296" y="4149080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8" name="Terminatore 47"/>
          <p:cNvSpPr/>
          <p:nvPr/>
        </p:nvSpPr>
        <p:spPr>
          <a:xfrm>
            <a:off x="1691680" y="764704"/>
            <a:ext cx="2853680" cy="288032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Terminatore 48"/>
          <p:cNvSpPr/>
          <p:nvPr/>
        </p:nvSpPr>
        <p:spPr>
          <a:xfrm>
            <a:off x="5292080" y="836712"/>
            <a:ext cx="1440159" cy="288032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0" name="Terminatore 49"/>
          <p:cNvSpPr/>
          <p:nvPr/>
        </p:nvSpPr>
        <p:spPr>
          <a:xfrm>
            <a:off x="2411760" y="1483588"/>
            <a:ext cx="2133600" cy="288032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1" name="Terminatore 50"/>
          <p:cNvSpPr/>
          <p:nvPr/>
        </p:nvSpPr>
        <p:spPr>
          <a:xfrm>
            <a:off x="5292081" y="1464079"/>
            <a:ext cx="1440160" cy="288032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2" name="Terminatore 51"/>
          <p:cNvSpPr/>
          <p:nvPr/>
        </p:nvSpPr>
        <p:spPr>
          <a:xfrm>
            <a:off x="3831284" y="2276872"/>
            <a:ext cx="3613331" cy="288032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3" name="Terminatore 52"/>
          <p:cNvSpPr/>
          <p:nvPr/>
        </p:nvSpPr>
        <p:spPr>
          <a:xfrm rot="5400000">
            <a:off x="919511" y="4358639"/>
            <a:ext cx="3613331" cy="288032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4" name="Terminatore 53"/>
          <p:cNvSpPr/>
          <p:nvPr/>
        </p:nvSpPr>
        <p:spPr>
          <a:xfrm rot="5400000">
            <a:off x="590610" y="4749955"/>
            <a:ext cx="2880321" cy="288032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5" name="Terminatore 54"/>
          <p:cNvSpPr/>
          <p:nvPr/>
        </p:nvSpPr>
        <p:spPr>
          <a:xfrm rot="5400000">
            <a:off x="6083269" y="4364927"/>
            <a:ext cx="2146627" cy="28803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6" name="Terminatore 55"/>
          <p:cNvSpPr/>
          <p:nvPr/>
        </p:nvSpPr>
        <p:spPr>
          <a:xfrm>
            <a:off x="5293844" y="2859566"/>
            <a:ext cx="1440160" cy="28803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7" name="Terminatore 56"/>
          <p:cNvSpPr/>
          <p:nvPr/>
        </p:nvSpPr>
        <p:spPr>
          <a:xfrm rot="5400000">
            <a:off x="5367887" y="4358297"/>
            <a:ext cx="2146627" cy="28803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8" name="Terminatore 57"/>
          <p:cNvSpPr/>
          <p:nvPr/>
        </p:nvSpPr>
        <p:spPr>
          <a:xfrm rot="5400000">
            <a:off x="4634365" y="5088575"/>
            <a:ext cx="2167019" cy="28803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9" name="Terminatore 58"/>
          <p:cNvSpPr/>
          <p:nvPr/>
        </p:nvSpPr>
        <p:spPr>
          <a:xfrm rot="5400000">
            <a:off x="3930734" y="5116801"/>
            <a:ext cx="2146627" cy="28803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Terminatore 59"/>
          <p:cNvSpPr/>
          <p:nvPr/>
        </p:nvSpPr>
        <p:spPr>
          <a:xfrm rot="5400000">
            <a:off x="2823173" y="4005065"/>
            <a:ext cx="1440160" cy="28803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1" name="Terminatore 60"/>
          <p:cNvSpPr/>
          <p:nvPr/>
        </p:nvSpPr>
        <p:spPr>
          <a:xfrm rot="5400000">
            <a:off x="1693428" y="1483587"/>
            <a:ext cx="674683" cy="28803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2" name="Terminatore 61"/>
          <p:cNvSpPr/>
          <p:nvPr/>
        </p:nvSpPr>
        <p:spPr>
          <a:xfrm rot="5400000">
            <a:off x="3217048" y="5119717"/>
            <a:ext cx="674683" cy="28803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3" name="Terminatore 62"/>
          <p:cNvSpPr/>
          <p:nvPr/>
        </p:nvSpPr>
        <p:spPr>
          <a:xfrm rot="5400000">
            <a:off x="3929846" y="5811183"/>
            <a:ext cx="708246" cy="28803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4" name="Terminatore 63"/>
          <p:cNvSpPr/>
          <p:nvPr/>
        </p:nvSpPr>
        <p:spPr>
          <a:xfrm rot="5400000">
            <a:off x="3903205" y="3663916"/>
            <a:ext cx="708246" cy="28803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5" name="Terminatore 64"/>
          <p:cNvSpPr/>
          <p:nvPr/>
        </p:nvSpPr>
        <p:spPr>
          <a:xfrm>
            <a:off x="4505907" y="2859566"/>
            <a:ext cx="708246" cy="281402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7" name="Rettangolo 66"/>
          <p:cNvSpPr/>
          <p:nvPr/>
        </p:nvSpPr>
        <p:spPr>
          <a:xfrm>
            <a:off x="7598999" y="606826"/>
            <a:ext cx="455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t-IT" sz="3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68" name="CasellaDiTesto 67"/>
          <p:cNvSpPr txBox="1"/>
          <p:nvPr/>
        </p:nvSpPr>
        <p:spPr>
          <a:xfrm>
            <a:off x="7611689" y="1342509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69" name="Rettangolo 68"/>
          <p:cNvSpPr/>
          <p:nvPr/>
        </p:nvSpPr>
        <p:spPr>
          <a:xfrm>
            <a:off x="7667127" y="2151558"/>
            <a:ext cx="455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5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70" name="Rettangolo 69"/>
          <p:cNvSpPr/>
          <p:nvPr/>
        </p:nvSpPr>
        <p:spPr>
          <a:xfrm>
            <a:off x="7669475" y="2922282"/>
            <a:ext cx="455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71" name="Rettangolo 70"/>
          <p:cNvSpPr/>
          <p:nvPr/>
        </p:nvSpPr>
        <p:spPr>
          <a:xfrm>
            <a:off x="7611723" y="3476077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5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72" name="Rettangolo 71"/>
          <p:cNvSpPr/>
          <p:nvPr/>
        </p:nvSpPr>
        <p:spPr>
          <a:xfrm>
            <a:off x="6916549" y="6215668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73" name="Rettangolo 72"/>
          <p:cNvSpPr/>
          <p:nvPr/>
        </p:nvSpPr>
        <p:spPr>
          <a:xfrm>
            <a:off x="1790738" y="6316102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6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74" name="Rettangolo 73"/>
          <p:cNvSpPr/>
          <p:nvPr/>
        </p:nvSpPr>
        <p:spPr>
          <a:xfrm>
            <a:off x="7640933" y="4926205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6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75" name="Rettangolo 74"/>
          <p:cNvSpPr/>
          <p:nvPr/>
        </p:nvSpPr>
        <p:spPr>
          <a:xfrm>
            <a:off x="7701034" y="5632944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5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76" name="Rettangolo 75"/>
          <p:cNvSpPr/>
          <p:nvPr/>
        </p:nvSpPr>
        <p:spPr>
          <a:xfrm>
            <a:off x="3262117" y="6320603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6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77" name="Rettangolo 76"/>
          <p:cNvSpPr/>
          <p:nvPr/>
        </p:nvSpPr>
        <p:spPr>
          <a:xfrm>
            <a:off x="4025841" y="6309320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5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78" name="Rettangolo 77"/>
          <p:cNvSpPr/>
          <p:nvPr/>
        </p:nvSpPr>
        <p:spPr>
          <a:xfrm>
            <a:off x="4734087" y="6334132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2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79" name="Rettangolo 78"/>
          <p:cNvSpPr/>
          <p:nvPr/>
        </p:nvSpPr>
        <p:spPr>
          <a:xfrm>
            <a:off x="6153169" y="6316102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4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80" name="Rettangolo 79"/>
          <p:cNvSpPr/>
          <p:nvPr/>
        </p:nvSpPr>
        <p:spPr>
          <a:xfrm>
            <a:off x="5452673" y="6278402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6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81" name="Rettangolo 80"/>
          <p:cNvSpPr/>
          <p:nvPr/>
        </p:nvSpPr>
        <p:spPr>
          <a:xfrm>
            <a:off x="7644983" y="4162056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4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82" name="Rettangolo 81"/>
          <p:cNvSpPr/>
          <p:nvPr/>
        </p:nvSpPr>
        <p:spPr>
          <a:xfrm>
            <a:off x="2522974" y="6309320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5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83" name="CasellaDiTesto 82"/>
          <p:cNvSpPr txBox="1"/>
          <p:nvPr/>
        </p:nvSpPr>
        <p:spPr>
          <a:xfrm>
            <a:off x="323528" y="145795"/>
            <a:ext cx="17540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i="1" dirty="0" smtClean="0">
                <a:solidFill>
                  <a:srgbClr val="FF0000"/>
                </a:solidFill>
              </a:rPr>
              <a:t>Altro schema</a:t>
            </a:r>
            <a:endParaRPr lang="it-IT" sz="2000" b="1" i="1" dirty="0">
              <a:solidFill>
                <a:srgbClr val="FF0000"/>
              </a:solidFill>
            </a:endParaRPr>
          </a:p>
        </p:txBody>
      </p:sp>
      <p:sp>
        <p:nvSpPr>
          <p:cNvPr id="86" name="CasellaDiTesto 85"/>
          <p:cNvSpPr txBox="1"/>
          <p:nvPr/>
        </p:nvSpPr>
        <p:spPr>
          <a:xfrm>
            <a:off x="179512" y="1320063"/>
            <a:ext cx="147803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Copia o stampa questo schema e prova a trovare la soluzione</a:t>
            </a:r>
          </a:p>
          <a:p>
            <a:endParaRPr lang="it-IT" b="1" dirty="0">
              <a:solidFill>
                <a:srgbClr val="FF0000"/>
              </a:solidFill>
            </a:endParaRPr>
          </a:p>
          <a:p>
            <a:r>
              <a:rPr lang="it-IT" b="1" dirty="0" smtClean="0">
                <a:solidFill>
                  <a:srgbClr val="FF0000"/>
                </a:solidFill>
                <a:hlinkClick r:id="rId2" action="ppaction://hlinksldjump"/>
              </a:rPr>
              <a:t>Per vedere la soluzione </a:t>
            </a:r>
          </a:p>
          <a:p>
            <a:r>
              <a:rPr lang="it-IT" b="1" dirty="0">
                <a:solidFill>
                  <a:srgbClr val="FF0000"/>
                </a:solidFill>
                <a:hlinkClick r:id="rId2" action="ppaction://hlinksldjump"/>
              </a:rPr>
              <a:t>c</a:t>
            </a:r>
            <a:r>
              <a:rPr lang="it-IT" b="1" dirty="0" smtClean="0">
                <a:solidFill>
                  <a:srgbClr val="FF0000"/>
                </a:solidFill>
                <a:hlinkClick r:id="rId2" action="ppaction://hlinksldjump"/>
              </a:rPr>
              <a:t>licca qui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1029" name="Picture 5" descr="D:\orianapagliarone\olimpiadi\olimpiadi_file\image001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31" y="4422830"/>
            <a:ext cx="706700" cy="80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71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ttore 1 2"/>
          <p:cNvCxnSpPr/>
          <p:nvPr/>
        </p:nvCxnSpPr>
        <p:spPr>
          <a:xfrm>
            <a:off x="1691680" y="548680"/>
            <a:ext cx="5760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1 4"/>
          <p:cNvCxnSpPr/>
          <p:nvPr/>
        </p:nvCxnSpPr>
        <p:spPr>
          <a:xfrm>
            <a:off x="1691680" y="548680"/>
            <a:ext cx="0" cy="576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>
            <a:off x="7452320" y="548680"/>
            <a:ext cx="0" cy="576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1691680" y="6309320"/>
            <a:ext cx="5760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>
            <a:off x="1691680" y="1268760"/>
            <a:ext cx="5760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1 13"/>
          <p:cNvCxnSpPr/>
          <p:nvPr/>
        </p:nvCxnSpPr>
        <p:spPr>
          <a:xfrm>
            <a:off x="1691680" y="1988840"/>
            <a:ext cx="5760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/>
        </p:nvCxnSpPr>
        <p:spPr>
          <a:xfrm>
            <a:off x="1665040" y="3413092"/>
            <a:ext cx="5760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/>
          <p:cNvCxnSpPr/>
          <p:nvPr/>
        </p:nvCxnSpPr>
        <p:spPr>
          <a:xfrm>
            <a:off x="1691680" y="4149080"/>
            <a:ext cx="5760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/>
          <p:cNvCxnSpPr/>
          <p:nvPr/>
        </p:nvCxnSpPr>
        <p:spPr>
          <a:xfrm>
            <a:off x="1691680" y="4869160"/>
            <a:ext cx="5760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/>
          <p:cNvCxnSpPr/>
          <p:nvPr/>
        </p:nvCxnSpPr>
        <p:spPr>
          <a:xfrm>
            <a:off x="1691680" y="5589240"/>
            <a:ext cx="5760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1 20"/>
          <p:cNvCxnSpPr/>
          <p:nvPr/>
        </p:nvCxnSpPr>
        <p:spPr>
          <a:xfrm>
            <a:off x="1691680" y="2708920"/>
            <a:ext cx="5760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/>
          <p:nvPr/>
        </p:nvCxnSpPr>
        <p:spPr>
          <a:xfrm>
            <a:off x="2411760" y="548680"/>
            <a:ext cx="0" cy="576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1 23"/>
          <p:cNvCxnSpPr/>
          <p:nvPr/>
        </p:nvCxnSpPr>
        <p:spPr>
          <a:xfrm>
            <a:off x="3851920" y="548680"/>
            <a:ext cx="0" cy="576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24"/>
          <p:cNvCxnSpPr/>
          <p:nvPr/>
        </p:nvCxnSpPr>
        <p:spPr>
          <a:xfrm>
            <a:off x="4545360" y="548680"/>
            <a:ext cx="0" cy="576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1 25"/>
          <p:cNvCxnSpPr/>
          <p:nvPr/>
        </p:nvCxnSpPr>
        <p:spPr>
          <a:xfrm>
            <a:off x="5292080" y="548680"/>
            <a:ext cx="0" cy="576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/>
          <p:cNvCxnSpPr/>
          <p:nvPr/>
        </p:nvCxnSpPr>
        <p:spPr>
          <a:xfrm>
            <a:off x="6012160" y="548680"/>
            <a:ext cx="0" cy="576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6732240" y="548680"/>
            <a:ext cx="0" cy="576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1 28"/>
          <p:cNvCxnSpPr/>
          <p:nvPr/>
        </p:nvCxnSpPr>
        <p:spPr>
          <a:xfrm>
            <a:off x="3131840" y="548680"/>
            <a:ext cx="0" cy="576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Smile 29"/>
          <p:cNvSpPr/>
          <p:nvPr/>
        </p:nvSpPr>
        <p:spPr>
          <a:xfrm>
            <a:off x="6729233" y="692696"/>
            <a:ext cx="576064" cy="576064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Smile 30"/>
          <p:cNvSpPr/>
          <p:nvPr/>
        </p:nvSpPr>
        <p:spPr>
          <a:xfrm>
            <a:off x="4545360" y="1320063"/>
            <a:ext cx="576064" cy="576064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Smile 31"/>
          <p:cNvSpPr/>
          <p:nvPr/>
        </p:nvSpPr>
        <p:spPr>
          <a:xfrm>
            <a:off x="3262117" y="2132856"/>
            <a:ext cx="576064" cy="576064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3" name="Smile 32"/>
          <p:cNvSpPr/>
          <p:nvPr/>
        </p:nvSpPr>
        <p:spPr>
          <a:xfrm>
            <a:off x="2438145" y="2132856"/>
            <a:ext cx="576064" cy="576064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Smile 33"/>
          <p:cNvSpPr/>
          <p:nvPr/>
        </p:nvSpPr>
        <p:spPr>
          <a:xfrm>
            <a:off x="1742739" y="2852936"/>
            <a:ext cx="576064" cy="576064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Smile 34"/>
          <p:cNvSpPr/>
          <p:nvPr/>
        </p:nvSpPr>
        <p:spPr>
          <a:xfrm>
            <a:off x="1742739" y="1988840"/>
            <a:ext cx="576064" cy="576064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Smile 35"/>
          <p:cNvSpPr/>
          <p:nvPr/>
        </p:nvSpPr>
        <p:spPr>
          <a:xfrm>
            <a:off x="3969296" y="5029233"/>
            <a:ext cx="576064" cy="576064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Smile 36"/>
          <p:cNvSpPr/>
          <p:nvPr/>
        </p:nvSpPr>
        <p:spPr>
          <a:xfrm>
            <a:off x="3262117" y="5605297"/>
            <a:ext cx="576064" cy="576064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Smile 37"/>
          <p:cNvSpPr/>
          <p:nvPr/>
        </p:nvSpPr>
        <p:spPr>
          <a:xfrm>
            <a:off x="6153169" y="5589240"/>
            <a:ext cx="576064" cy="576064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9" name="Smile 38"/>
          <p:cNvSpPr/>
          <p:nvPr/>
        </p:nvSpPr>
        <p:spPr>
          <a:xfrm>
            <a:off x="6868552" y="5557458"/>
            <a:ext cx="576064" cy="576064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" name="Smile 39"/>
          <p:cNvSpPr/>
          <p:nvPr/>
        </p:nvSpPr>
        <p:spPr>
          <a:xfrm>
            <a:off x="6729233" y="1339572"/>
            <a:ext cx="576064" cy="576064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1" name="Smile 40"/>
          <p:cNvSpPr/>
          <p:nvPr/>
        </p:nvSpPr>
        <p:spPr>
          <a:xfrm>
            <a:off x="5429498" y="3573016"/>
            <a:ext cx="576064" cy="576064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2" name="Smile 41"/>
          <p:cNvSpPr/>
          <p:nvPr/>
        </p:nvSpPr>
        <p:spPr>
          <a:xfrm>
            <a:off x="6732241" y="2708920"/>
            <a:ext cx="576064" cy="576064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3" name="Smile 42"/>
          <p:cNvSpPr/>
          <p:nvPr/>
        </p:nvSpPr>
        <p:spPr>
          <a:xfrm>
            <a:off x="3949374" y="2701083"/>
            <a:ext cx="576064" cy="576064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4" name="Smile 43"/>
          <p:cNvSpPr/>
          <p:nvPr/>
        </p:nvSpPr>
        <p:spPr>
          <a:xfrm>
            <a:off x="3255221" y="2852936"/>
            <a:ext cx="576064" cy="576064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5" name="Smile 44"/>
          <p:cNvSpPr/>
          <p:nvPr/>
        </p:nvSpPr>
        <p:spPr>
          <a:xfrm>
            <a:off x="4716016" y="3611440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6" name="Smile 45"/>
          <p:cNvSpPr/>
          <p:nvPr/>
        </p:nvSpPr>
        <p:spPr>
          <a:xfrm>
            <a:off x="4545360" y="692696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7" name="Smile 46"/>
          <p:cNvSpPr/>
          <p:nvPr/>
        </p:nvSpPr>
        <p:spPr>
          <a:xfrm>
            <a:off x="3969296" y="4149080"/>
            <a:ext cx="576064" cy="576064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8" name="Terminatore 47"/>
          <p:cNvSpPr/>
          <p:nvPr/>
        </p:nvSpPr>
        <p:spPr>
          <a:xfrm>
            <a:off x="1691680" y="764704"/>
            <a:ext cx="2853680" cy="288032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Terminatore 48"/>
          <p:cNvSpPr/>
          <p:nvPr/>
        </p:nvSpPr>
        <p:spPr>
          <a:xfrm>
            <a:off x="5292080" y="836712"/>
            <a:ext cx="1440159" cy="288032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0" name="Terminatore 49"/>
          <p:cNvSpPr/>
          <p:nvPr/>
        </p:nvSpPr>
        <p:spPr>
          <a:xfrm>
            <a:off x="2411760" y="1483588"/>
            <a:ext cx="2133600" cy="288032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1" name="Terminatore 50"/>
          <p:cNvSpPr/>
          <p:nvPr/>
        </p:nvSpPr>
        <p:spPr>
          <a:xfrm>
            <a:off x="5292081" y="1464079"/>
            <a:ext cx="1440160" cy="288032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2" name="Terminatore 51"/>
          <p:cNvSpPr/>
          <p:nvPr/>
        </p:nvSpPr>
        <p:spPr>
          <a:xfrm>
            <a:off x="3831284" y="2276872"/>
            <a:ext cx="3613331" cy="288032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3" name="Terminatore 52"/>
          <p:cNvSpPr/>
          <p:nvPr/>
        </p:nvSpPr>
        <p:spPr>
          <a:xfrm rot="5400000">
            <a:off x="919511" y="4358639"/>
            <a:ext cx="3613331" cy="288032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4" name="Terminatore 53"/>
          <p:cNvSpPr/>
          <p:nvPr/>
        </p:nvSpPr>
        <p:spPr>
          <a:xfrm rot="5400000">
            <a:off x="590610" y="4749955"/>
            <a:ext cx="2880321" cy="288032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5" name="Terminatore 54"/>
          <p:cNvSpPr/>
          <p:nvPr/>
        </p:nvSpPr>
        <p:spPr>
          <a:xfrm rot="5400000">
            <a:off x="6083269" y="4364927"/>
            <a:ext cx="2146627" cy="28803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6" name="Terminatore 55"/>
          <p:cNvSpPr/>
          <p:nvPr/>
        </p:nvSpPr>
        <p:spPr>
          <a:xfrm>
            <a:off x="5293844" y="2859566"/>
            <a:ext cx="1440160" cy="28803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7" name="Terminatore 56"/>
          <p:cNvSpPr/>
          <p:nvPr/>
        </p:nvSpPr>
        <p:spPr>
          <a:xfrm rot="5400000">
            <a:off x="5367887" y="4358297"/>
            <a:ext cx="2146627" cy="28803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8" name="Terminatore 57"/>
          <p:cNvSpPr/>
          <p:nvPr/>
        </p:nvSpPr>
        <p:spPr>
          <a:xfrm rot="5400000">
            <a:off x="4634365" y="5088575"/>
            <a:ext cx="2167019" cy="28803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9" name="Terminatore 58"/>
          <p:cNvSpPr/>
          <p:nvPr/>
        </p:nvSpPr>
        <p:spPr>
          <a:xfrm rot="5400000">
            <a:off x="3930734" y="5116801"/>
            <a:ext cx="2146627" cy="28803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Terminatore 59"/>
          <p:cNvSpPr/>
          <p:nvPr/>
        </p:nvSpPr>
        <p:spPr>
          <a:xfrm rot="5400000">
            <a:off x="2823173" y="4005065"/>
            <a:ext cx="1440160" cy="28803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1" name="Terminatore 60"/>
          <p:cNvSpPr/>
          <p:nvPr/>
        </p:nvSpPr>
        <p:spPr>
          <a:xfrm rot="5400000">
            <a:off x="1693428" y="1483587"/>
            <a:ext cx="674683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2" name="Terminatore 61"/>
          <p:cNvSpPr/>
          <p:nvPr/>
        </p:nvSpPr>
        <p:spPr>
          <a:xfrm rot="5400000">
            <a:off x="3217048" y="5119717"/>
            <a:ext cx="674683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3" name="Terminatore 62"/>
          <p:cNvSpPr/>
          <p:nvPr/>
        </p:nvSpPr>
        <p:spPr>
          <a:xfrm rot="5400000">
            <a:off x="3929846" y="5811183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4" name="Terminatore 63"/>
          <p:cNvSpPr/>
          <p:nvPr/>
        </p:nvSpPr>
        <p:spPr>
          <a:xfrm rot="5400000">
            <a:off x="3903205" y="3663916"/>
            <a:ext cx="708246" cy="288034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5" name="Terminatore 64"/>
          <p:cNvSpPr/>
          <p:nvPr/>
        </p:nvSpPr>
        <p:spPr>
          <a:xfrm>
            <a:off x="4505907" y="2859566"/>
            <a:ext cx="708246" cy="281402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7" name="Rettangolo 66"/>
          <p:cNvSpPr/>
          <p:nvPr/>
        </p:nvSpPr>
        <p:spPr>
          <a:xfrm>
            <a:off x="7598999" y="606826"/>
            <a:ext cx="455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t-IT" sz="3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68" name="CasellaDiTesto 67"/>
          <p:cNvSpPr txBox="1"/>
          <p:nvPr/>
        </p:nvSpPr>
        <p:spPr>
          <a:xfrm>
            <a:off x="7611689" y="1342509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69" name="Rettangolo 68"/>
          <p:cNvSpPr/>
          <p:nvPr/>
        </p:nvSpPr>
        <p:spPr>
          <a:xfrm>
            <a:off x="7667127" y="2151558"/>
            <a:ext cx="455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5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70" name="Rettangolo 69"/>
          <p:cNvSpPr/>
          <p:nvPr/>
        </p:nvSpPr>
        <p:spPr>
          <a:xfrm>
            <a:off x="7669475" y="2922282"/>
            <a:ext cx="455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71" name="Rettangolo 70"/>
          <p:cNvSpPr/>
          <p:nvPr/>
        </p:nvSpPr>
        <p:spPr>
          <a:xfrm>
            <a:off x="7611723" y="3476077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5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72" name="Rettangolo 71"/>
          <p:cNvSpPr/>
          <p:nvPr/>
        </p:nvSpPr>
        <p:spPr>
          <a:xfrm>
            <a:off x="6916549" y="6215668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73" name="Rettangolo 72"/>
          <p:cNvSpPr/>
          <p:nvPr/>
        </p:nvSpPr>
        <p:spPr>
          <a:xfrm>
            <a:off x="1790738" y="6316102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6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74" name="Rettangolo 73"/>
          <p:cNvSpPr/>
          <p:nvPr/>
        </p:nvSpPr>
        <p:spPr>
          <a:xfrm>
            <a:off x="7640933" y="4926205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6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75" name="Rettangolo 74"/>
          <p:cNvSpPr/>
          <p:nvPr/>
        </p:nvSpPr>
        <p:spPr>
          <a:xfrm>
            <a:off x="7701034" y="5632944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5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76" name="Rettangolo 75"/>
          <p:cNvSpPr/>
          <p:nvPr/>
        </p:nvSpPr>
        <p:spPr>
          <a:xfrm>
            <a:off x="3262117" y="6320603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6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77" name="Rettangolo 76"/>
          <p:cNvSpPr/>
          <p:nvPr/>
        </p:nvSpPr>
        <p:spPr>
          <a:xfrm>
            <a:off x="4025841" y="6309320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5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78" name="Rettangolo 77"/>
          <p:cNvSpPr/>
          <p:nvPr/>
        </p:nvSpPr>
        <p:spPr>
          <a:xfrm>
            <a:off x="4734087" y="6334132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2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79" name="Rettangolo 78"/>
          <p:cNvSpPr/>
          <p:nvPr/>
        </p:nvSpPr>
        <p:spPr>
          <a:xfrm>
            <a:off x="6153169" y="6316102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4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80" name="Rettangolo 79"/>
          <p:cNvSpPr/>
          <p:nvPr/>
        </p:nvSpPr>
        <p:spPr>
          <a:xfrm>
            <a:off x="5452673" y="6278402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6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81" name="Rettangolo 80"/>
          <p:cNvSpPr/>
          <p:nvPr/>
        </p:nvSpPr>
        <p:spPr>
          <a:xfrm>
            <a:off x="7644983" y="4162056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4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82" name="Rettangolo 81"/>
          <p:cNvSpPr/>
          <p:nvPr/>
        </p:nvSpPr>
        <p:spPr>
          <a:xfrm>
            <a:off x="2522974" y="6309320"/>
            <a:ext cx="480066" cy="64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5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83" name="CasellaDiTesto 82"/>
          <p:cNvSpPr txBox="1"/>
          <p:nvPr/>
        </p:nvSpPr>
        <p:spPr>
          <a:xfrm>
            <a:off x="323528" y="145795"/>
            <a:ext cx="13340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i="1" dirty="0" smtClean="0">
                <a:solidFill>
                  <a:srgbClr val="FF0000"/>
                </a:solidFill>
              </a:rPr>
              <a:t>Soluzione</a:t>
            </a:r>
            <a:endParaRPr lang="it-IT" sz="2000" b="1" i="1" dirty="0">
              <a:solidFill>
                <a:srgbClr val="FF0000"/>
              </a:solidFill>
            </a:endParaRPr>
          </a:p>
        </p:txBody>
      </p:sp>
      <p:sp>
        <p:nvSpPr>
          <p:cNvPr id="84" name="Terminatore 83"/>
          <p:cNvSpPr/>
          <p:nvPr/>
        </p:nvSpPr>
        <p:spPr>
          <a:xfrm>
            <a:off x="3822284" y="1483588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5" name="Terminatore 84"/>
          <p:cNvSpPr/>
          <p:nvPr/>
        </p:nvSpPr>
        <p:spPr>
          <a:xfrm>
            <a:off x="3124437" y="1464080"/>
            <a:ext cx="708246" cy="302562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6" name="Terminatore 85"/>
          <p:cNvSpPr/>
          <p:nvPr/>
        </p:nvSpPr>
        <p:spPr>
          <a:xfrm>
            <a:off x="6021649" y="1481328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7" name="Terminatore 86"/>
          <p:cNvSpPr/>
          <p:nvPr/>
        </p:nvSpPr>
        <p:spPr>
          <a:xfrm>
            <a:off x="5338583" y="1481328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8" name="Terminatore 87"/>
          <p:cNvSpPr/>
          <p:nvPr/>
        </p:nvSpPr>
        <p:spPr>
          <a:xfrm>
            <a:off x="6007068" y="2852934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9" name="Terminatore 88"/>
          <p:cNvSpPr/>
          <p:nvPr/>
        </p:nvSpPr>
        <p:spPr>
          <a:xfrm>
            <a:off x="5323358" y="2861802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0" name="Terminatore 89"/>
          <p:cNvSpPr/>
          <p:nvPr/>
        </p:nvSpPr>
        <p:spPr>
          <a:xfrm>
            <a:off x="3851920" y="2279108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1" name="Terminatore 90"/>
          <p:cNvSpPr/>
          <p:nvPr/>
        </p:nvSpPr>
        <p:spPr>
          <a:xfrm>
            <a:off x="4555892" y="2279108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2" name="Terminatore 91"/>
          <p:cNvSpPr/>
          <p:nvPr/>
        </p:nvSpPr>
        <p:spPr>
          <a:xfrm>
            <a:off x="5995695" y="836710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3" name="Terminatore 92"/>
          <p:cNvSpPr/>
          <p:nvPr/>
        </p:nvSpPr>
        <p:spPr>
          <a:xfrm rot="5400000">
            <a:off x="3196026" y="3654316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4" name="Terminatore 93"/>
          <p:cNvSpPr/>
          <p:nvPr/>
        </p:nvSpPr>
        <p:spPr>
          <a:xfrm rot="5400000">
            <a:off x="1676646" y="3643200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5" name="Terminatore 94"/>
          <p:cNvSpPr/>
          <p:nvPr/>
        </p:nvSpPr>
        <p:spPr>
          <a:xfrm rot="5400000">
            <a:off x="1676646" y="4342687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6" name="Terminatore 95"/>
          <p:cNvSpPr/>
          <p:nvPr/>
        </p:nvSpPr>
        <p:spPr>
          <a:xfrm rot="5400000">
            <a:off x="1650645" y="5076936"/>
            <a:ext cx="760250" cy="288032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7" name="Terminatore 96"/>
          <p:cNvSpPr/>
          <p:nvPr/>
        </p:nvSpPr>
        <p:spPr>
          <a:xfrm rot="5400000">
            <a:off x="2372054" y="2930862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8" name="Terminatore 97"/>
          <p:cNvSpPr/>
          <p:nvPr/>
        </p:nvSpPr>
        <p:spPr>
          <a:xfrm rot="5400000">
            <a:off x="2383188" y="3629003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9" name="Terminatore 98"/>
          <p:cNvSpPr/>
          <p:nvPr/>
        </p:nvSpPr>
        <p:spPr>
          <a:xfrm rot="5400000">
            <a:off x="2383188" y="4334262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0" name="Terminatore 99"/>
          <p:cNvSpPr/>
          <p:nvPr/>
        </p:nvSpPr>
        <p:spPr>
          <a:xfrm rot="5400000">
            <a:off x="2344649" y="5063696"/>
            <a:ext cx="763054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1" name="Terminatore 100"/>
          <p:cNvSpPr/>
          <p:nvPr/>
        </p:nvSpPr>
        <p:spPr>
          <a:xfrm rot="5400000">
            <a:off x="5357513" y="4383413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2" name="Terminatore 101"/>
          <p:cNvSpPr/>
          <p:nvPr/>
        </p:nvSpPr>
        <p:spPr>
          <a:xfrm rot="5400000">
            <a:off x="5363752" y="5084118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3" name="Terminatore 102"/>
          <p:cNvSpPr/>
          <p:nvPr/>
        </p:nvSpPr>
        <p:spPr>
          <a:xfrm rot="5400000">
            <a:off x="5363752" y="5779316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4" name="Terminatore 103"/>
          <p:cNvSpPr/>
          <p:nvPr/>
        </p:nvSpPr>
        <p:spPr>
          <a:xfrm rot="5400000">
            <a:off x="6813594" y="5079337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5" name="Terminatore 104"/>
          <p:cNvSpPr/>
          <p:nvPr/>
        </p:nvSpPr>
        <p:spPr>
          <a:xfrm rot="5400000">
            <a:off x="6813594" y="4374626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6" name="Terminatore 105"/>
          <p:cNvSpPr/>
          <p:nvPr/>
        </p:nvSpPr>
        <p:spPr>
          <a:xfrm rot="5400000">
            <a:off x="6813594" y="3666380"/>
            <a:ext cx="708246" cy="28803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042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Fine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it-IT" sz="3200" dirty="0" smtClean="0"/>
              <a:t>Grazie per aver giocato con me.</a:t>
            </a:r>
          </a:p>
          <a:p>
            <a:r>
              <a:rPr lang="it-IT" sz="3200" dirty="0" smtClean="0"/>
              <a:t> </a:t>
            </a:r>
            <a:r>
              <a:rPr lang="it-IT" sz="3200" dirty="0"/>
              <a:t>S</a:t>
            </a:r>
            <a:r>
              <a:rPr lang="it-IT" sz="3200" dirty="0" smtClean="0"/>
              <a:t>pero non vi siate annoiati</a:t>
            </a:r>
          </a:p>
          <a:p>
            <a:r>
              <a:rPr lang="it-IT" sz="3200" dirty="0" smtClean="0"/>
              <a:t>A presto</a:t>
            </a: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1416795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ica">
  <a:themeElements>
    <a:clrScheme name="Elica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Elica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lica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307</TotalTime>
  <Words>339</Words>
  <Application>Microsoft Office PowerPoint</Application>
  <PresentationFormat>Presentazione su schermo (4:3)</PresentationFormat>
  <Paragraphs>108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0" baseType="lpstr">
      <vt:lpstr>Elica</vt:lpstr>
      <vt:lpstr> Bruchi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Fine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Pc</dc:creator>
  <cp:lastModifiedBy>Pc</cp:lastModifiedBy>
  <cp:revision>38</cp:revision>
  <dcterms:created xsi:type="dcterms:W3CDTF">2011-10-25T18:57:54Z</dcterms:created>
  <dcterms:modified xsi:type="dcterms:W3CDTF">2011-10-26T16:26:57Z</dcterms:modified>
</cp:coreProperties>
</file>