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3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02E377-353E-43B9-A514-21A37AE6B0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9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C5896CD8-9377-4A58-A8EF-07DB861D78DC}" type="slidenum">
              <a:rPr lang="it-IT" smtClean="0">
                <a:latin typeface="Arial" charset="0"/>
              </a:rPr>
              <a:pPr eaLnBrk="1" hangingPunct="1"/>
              <a:t>1</a:t>
            </a:fld>
            <a:endParaRPr lang="it-IT" smtClean="0">
              <a:latin typeface="Arial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5F97627-9CB9-4D54-A821-F776DDE1198D}" type="slidenum">
              <a:rPr lang="it-IT" smtClean="0">
                <a:latin typeface="Arial" charset="0"/>
              </a:rPr>
              <a:pPr eaLnBrk="1" hangingPunct="1"/>
              <a:t>10</a:t>
            </a:fld>
            <a:endParaRPr lang="it-IT" smtClean="0">
              <a:latin typeface="Arial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D653427A-C6AE-4A73-B462-2ADABAB15800}" type="slidenum">
              <a:rPr lang="it-IT" smtClean="0">
                <a:latin typeface="Arial" charset="0"/>
              </a:rPr>
              <a:pPr eaLnBrk="1" hangingPunct="1"/>
              <a:t>12</a:t>
            </a:fld>
            <a:endParaRPr lang="it-IT" smtClean="0">
              <a:latin typeface="Arial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66D4B088-E11D-4EF2-9639-D271614D9873}" type="slidenum">
              <a:rPr lang="it-IT" smtClean="0">
                <a:latin typeface="Arial" charset="0"/>
              </a:rPr>
              <a:pPr eaLnBrk="1" hangingPunct="1"/>
              <a:t>13</a:t>
            </a:fld>
            <a:endParaRPr lang="it-IT" smtClean="0">
              <a:latin typeface="Arial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8772365F-0084-4CFF-AA2F-D7A8309D1E65}" type="slidenum">
              <a:rPr lang="it-IT" smtClean="0">
                <a:latin typeface="Arial" charset="0"/>
              </a:rPr>
              <a:pPr eaLnBrk="1" hangingPunct="1"/>
              <a:t>14</a:t>
            </a:fld>
            <a:endParaRPr lang="it-IT" smtClean="0">
              <a:latin typeface="Arial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42581B9D-AFC0-40D0-9AB8-4C1CB2F6E4E7}" type="slidenum">
              <a:rPr lang="it-IT" smtClean="0">
                <a:latin typeface="Arial" charset="0"/>
              </a:rPr>
              <a:pPr eaLnBrk="1" hangingPunct="1"/>
              <a:t>15</a:t>
            </a:fld>
            <a:endParaRPr lang="it-IT" smtClean="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4ED0ADD-E539-4923-9C56-FAC4071FE78A}" type="slidenum">
              <a:rPr lang="it-IT" smtClean="0">
                <a:latin typeface="Arial" charset="0"/>
              </a:rPr>
              <a:pPr eaLnBrk="1" hangingPunct="1"/>
              <a:t>16</a:t>
            </a:fld>
            <a:endParaRPr lang="it-IT" smtClean="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E1FF689-2CDF-459E-8261-A51AFEA8F739}" type="slidenum">
              <a:rPr lang="it-IT" smtClean="0">
                <a:latin typeface="Arial" charset="0"/>
              </a:rPr>
              <a:pPr eaLnBrk="1" hangingPunct="1"/>
              <a:t>17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0EB321ED-311B-44BE-A39B-70A3732EABB7}" type="slidenum">
              <a:rPr lang="it-IT" smtClean="0">
                <a:latin typeface="Arial" charset="0"/>
              </a:rPr>
              <a:pPr eaLnBrk="1" hangingPunct="1"/>
              <a:t>18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11D97771-56E1-45FF-8CEB-86076F5BC031}" type="slidenum">
              <a:rPr lang="it-IT" smtClean="0">
                <a:latin typeface="Arial" charset="0"/>
              </a:rPr>
              <a:pPr eaLnBrk="1" hangingPunct="1"/>
              <a:t>19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DAA6554C-8447-45AF-9B07-66F34C04DD87}" type="slidenum">
              <a:rPr lang="it-IT" smtClean="0">
                <a:latin typeface="Arial" charset="0"/>
              </a:rPr>
              <a:pPr eaLnBrk="1" hangingPunct="1"/>
              <a:t>20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CD7C4ACE-BFB7-4561-9616-53225252293D}" type="slidenum">
              <a:rPr lang="it-IT" smtClean="0">
                <a:latin typeface="Arial" charset="0"/>
              </a:rPr>
              <a:pPr eaLnBrk="1" hangingPunct="1"/>
              <a:t>2</a:t>
            </a:fld>
            <a:endParaRPr lang="it-IT" smtClean="0">
              <a:latin typeface="Arial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1346176E-A0AF-4F38-8090-9EEDB77DA84B}" type="slidenum">
              <a:rPr lang="it-IT" smtClean="0">
                <a:latin typeface="Arial" charset="0"/>
              </a:rPr>
              <a:pPr eaLnBrk="1" hangingPunct="1"/>
              <a:t>21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FB02391-C082-4CB0-9180-8FF6B4DABBDD}" type="slidenum">
              <a:rPr lang="it-IT" smtClean="0">
                <a:latin typeface="Arial" charset="0"/>
              </a:rPr>
              <a:pPr eaLnBrk="1" hangingPunct="1"/>
              <a:t>22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35161A66-565E-4738-9F1F-2D863DCE663D}" type="slidenum">
              <a:rPr lang="it-IT" smtClean="0">
                <a:latin typeface="Arial" charset="0"/>
              </a:rPr>
              <a:pPr eaLnBrk="1" hangingPunct="1"/>
              <a:t>23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A38FAA47-57BD-459D-A397-A3E61FF57800}" type="slidenum">
              <a:rPr lang="it-IT" smtClean="0">
                <a:latin typeface="Arial" charset="0"/>
              </a:rPr>
              <a:pPr eaLnBrk="1" hangingPunct="1"/>
              <a:t>24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93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34C84D0F-313C-451C-A4B9-919DEF0EF0D9}" type="slidenum">
              <a:rPr lang="it-IT" smtClean="0">
                <a:latin typeface="Arial" charset="0"/>
              </a:rPr>
              <a:pPr eaLnBrk="1" hangingPunct="1"/>
              <a:t>25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B32121F6-B52D-4EB5-A819-AADD8932CF04}" type="slidenum">
              <a:rPr lang="it-IT" smtClean="0">
                <a:latin typeface="Arial" charset="0"/>
              </a:rPr>
              <a:pPr eaLnBrk="1" hangingPunct="1"/>
              <a:t>26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14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A65017FE-CF6C-440C-8D74-F912C489D07A}" type="slidenum">
              <a:rPr lang="it-IT" smtClean="0">
                <a:latin typeface="Arial" charset="0"/>
              </a:rPr>
              <a:pPr eaLnBrk="1" hangingPunct="1"/>
              <a:t>27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E2F7E6ED-0E08-4373-87B8-43E0D3282E00}" type="slidenum">
              <a:rPr lang="it-IT" smtClean="0">
                <a:latin typeface="Arial" charset="0"/>
              </a:rPr>
              <a:pPr eaLnBrk="1" hangingPunct="1"/>
              <a:t>28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EE9011EB-0CF7-4E6A-BD43-DB868B53585F}" type="slidenum">
              <a:rPr lang="it-IT" smtClean="0">
                <a:latin typeface="Arial" charset="0"/>
              </a:rPr>
              <a:pPr eaLnBrk="1" hangingPunct="1"/>
              <a:t>29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24DEBD5C-EE98-46E8-AA00-FA33550C9C99}" type="slidenum">
              <a:rPr lang="it-IT" smtClean="0">
                <a:latin typeface="Arial" charset="0"/>
              </a:rPr>
              <a:pPr eaLnBrk="1" hangingPunct="1"/>
              <a:t>30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A3E92B5F-3A3F-4C8F-B395-BEB0D4FBD6DE}" type="slidenum">
              <a:rPr lang="it-IT" smtClean="0">
                <a:latin typeface="Arial" charset="0"/>
              </a:rPr>
              <a:pPr eaLnBrk="1" hangingPunct="1"/>
              <a:t>3</a:t>
            </a:fld>
            <a:endParaRPr lang="it-IT" smtClean="0"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248AB9FC-E939-4620-AE61-15A7A7F05C51}" type="slidenum">
              <a:rPr lang="it-IT" smtClean="0">
                <a:latin typeface="Arial" charset="0"/>
              </a:rPr>
              <a:pPr eaLnBrk="1" hangingPunct="1"/>
              <a:t>4</a:t>
            </a:fld>
            <a:endParaRPr lang="it-IT" smtClean="0"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BB875593-5AC0-4AAC-B468-A41319AF6D73}" type="slidenum">
              <a:rPr lang="it-IT" smtClean="0">
                <a:latin typeface="Arial" charset="0"/>
              </a:rPr>
              <a:pPr eaLnBrk="1" hangingPunct="1"/>
              <a:t>5</a:t>
            </a:fld>
            <a:endParaRPr lang="it-IT" smtClean="0">
              <a:latin typeface="Arial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DE6704C1-548D-417D-9CF5-87A1A939F98E}" type="slidenum">
              <a:rPr lang="it-IT" smtClean="0">
                <a:latin typeface="Arial" charset="0"/>
              </a:rPr>
              <a:pPr eaLnBrk="1" hangingPunct="1"/>
              <a:t>6</a:t>
            </a:fld>
            <a:endParaRPr lang="it-IT" smtClean="0">
              <a:latin typeface="Arial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C6C6339-E669-4210-8FB5-789DC7727B6A}" type="slidenum">
              <a:rPr lang="it-IT" smtClean="0">
                <a:latin typeface="Arial" charset="0"/>
              </a:rPr>
              <a:pPr eaLnBrk="1" hangingPunct="1"/>
              <a:t>7</a:t>
            </a:fld>
            <a:endParaRPr lang="it-IT" smtClean="0">
              <a:latin typeface="Arial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0C438ABF-F82B-43E9-B7D2-09ABF5A2612C}" type="slidenum">
              <a:rPr lang="it-IT" smtClean="0">
                <a:latin typeface="Arial" charset="0"/>
              </a:rPr>
              <a:pPr eaLnBrk="1" hangingPunct="1"/>
              <a:t>8</a:t>
            </a:fld>
            <a:endParaRPr lang="it-IT" smtClean="0">
              <a:latin typeface="Arial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2B6C20B-AF91-49A6-BBE5-06C7D9A6390F}" type="slidenum">
              <a:rPr lang="it-IT" smtClean="0">
                <a:latin typeface="Arial" charset="0"/>
              </a:rPr>
              <a:pPr eaLnBrk="1" hangingPunct="1"/>
              <a:t>9</a:t>
            </a:fld>
            <a:endParaRPr lang="it-IT" smtClean="0">
              <a:latin typeface="Arial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51F7-08FD-4CCE-9A83-4B8D814CD2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43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325DE-BE9D-4E5C-80FA-B4064E99B2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11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D77B-50E1-4F24-8BB7-D682F73723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907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26C9-DA6A-4A27-BAAC-8A2520CF60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6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C323-0291-4329-8F27-D7C959F7D9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02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FB8E-E708-4B63-B00B-C6EBB2EBE7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31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033AF-D2C5-412C-954A-98BA3CB18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27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D261-B27D-4ADF-9228-506CFE09F2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32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8F2B-5CA9-4098-B12D-EAF9F5BADC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16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50DB-298E-4E84-9D12-BE1616E79D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3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5E27-AA1F-47E6-8CEF-1511477C2F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03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56FF6-F511-4A97-8E05-1F05CB0200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62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B8F22A-36A7-4117-89EE-DC2DF4AF2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/>
              <a:t>Cappuccetto Rosso,</a:t>
            </a:r>
            <a:br>
              <a:rPr lang="it-IT" b="1" smtClean="0"/>
            </a:br>
            <a:r>
              <a:rPr lang="it-IT" b="1" smtClean="0"/>
              <a:t> anzi </a:t>
            </a:r>
            <a:r>
              <a:rPr lang="it-IT" b="1" smtClean="0">
                <a:solidFill>
                  <a:schemeClr val="hlink"/>
                </a:solidFill>
              </a:rPr>
              <a:t>Verde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2625"/>
            <a:ext cx="6032500" cy="534988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b="1" smtClean="0">
                <a:solidFill>
                  <a:schemeClr val="folHlink"/>
                </a:solidFill>
              </a:rPr>
              <a:t>di Oriana Pagliarone</a:t>
            </a:r>
          </a:p>
        </p:txBody>
      </p:sp>
      <p:pic>
        <p:nvPicPr>
          <p:cNvPr id="3076" name="Picture 4" descr="hacker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51300"/>
            <a:ext cx="976312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63550" y="1073150"/>
            <a:ext cx="822801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Giada raggiunse la casetta della nonna: «Toc toc, posso entrare? Sono Cappuccetto Rosso, sono venuta a portarti la cena», Giada sapeva che la nonna a quell’ora era  sempre in casa a guardare la televisione.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6379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828675" y="457200"/>
            <a:ext cx="70421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«Ecco minestrina e formaggino!», Giada era alquanto perplessa per quella  cena alquanto misera.</a:t>
            </a:r>
          </a:p>
          <a:p>
            <a:r>
              <a:rPr lang="it-IT" sz="3600">
                <a:solidFill>
                  <a:srgbClr val="0000FF"/>
                </a:solidFill>
              </a:rPr>
              <a:t>«Minestrina e formaggino! Ma siamo impazziti, io non mangio quella roba, non sono malata e soprattutto non sono decrepita, ho tutti i denti,  vedi?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03200" y="309563"/>
            <a:ext cx="80327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«Che denti grandi che hai nonna!», Giada osservò con attenzione la dentatura della nonna.</a:t>
            </a:r>
          </a:p>
          <a:p>
            <a:r>
              <a:rPr lang="it-IT" sz="3600">
                <a:solidFill>
                  <a:srgbClr val="0000FF"/>
                </a:solidFill>
              </a:rPr>
              <a:t>«È per mangiare meglio!», e, così dicendo, la nonna prese il cellulare e telefonò alla pizzeria più vicina per farsi portare due belle margherite.</a:t>
            </a:r>
          </a:p>
        </p:txBody>
      </p:sp>
      <p:pic>
        <p:nvPicPr>
          <p:cNvPr id="15363" name="Picture 6" descr="margherita-piz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4246563"/>
            <a:ext cx="3327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90513" y="823913"/>
            <a:ext cx="796766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Dopo cena la nonna si mise due  strane orecchie e subito Giada  :« Nonna, che grandi orecchie che hai!</a:t>
            </a:r>
          </a:p>
          <a:p>
            <a:r>
              <a:rPr lang="it-IT" sz="3600">
                <a:solidFill>
                  <a:srgbClr val="0000FF"/>
                </a:solidFill>
              </a:rPr>
              <a:t>«È per sentirci meglio, bimba mia », e così dicendo, avvicinò quelle strane cose all’orecchio di Giada che sentì una bellissima musica molto ritmata.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044575" y="606425"/>
            <a:ext cx="59705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«Vedi sono cuffie stereo per ballare la zumpa ! Non sai che cos’è la zumpa?»</a:t>
            </a:r>
          </a:p>
        </p:txBody>
      </p:sp>
      <p:pic>
        <p:nvPicPr>
          <p:cNvPr id="17411" name="Picture 5" descr="cuff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2881313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3908425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ttangolo 4"/>
          <p:cNvSpPr>
            <a:spLocks noChangeArrowheads="1"/>
          </p:cNvSpPr>
          <p:nvPr/>
        </p:nvSpPr>
        <p:spPr bwMode="auto">
          <a:xfrm>
            <a:off x="641350" y="492125"/>
            <a:ext cx="74374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«Veramente no, io conosco solo la zuppa, e non mi piace nemmeno», rispose Giada  perplessa .</a:t>
            </a:r>
          </a:p>
          <a:p>
            <a:r>
              <a:rPr lang="it-IT" sz="3600">
                <a:solidFill>
                  <a:srgbClr val="0000FF"/>
                </a:solidFill>
              </a:rPr>
              <a:t>«La zumba è  una ginnastica ma diventa quasi un ballo, vuoi vedere?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tangolo 1"/>
          <p:cNvSpPr>
            <a:spLocks noChangeArrowheads="1"/>
          </p:cNvSpPr>
          <p:nvPr/>
        </p:nvSpPr>
        <p:spPr bwMode="auto">
          <a:xfrm>
            <a:off x="1754188" y="946150"/>
            <a:ext cx="60388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Ora metto un video sul computer e noi ripetiamo tutti i movimenti che vediamo sullo schermo, va bene?», riprese la nonna, gasatissima.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tangolo 1"/>
          <p:cNvSpPr>
            <a:spLocks noChangeArrowheads="1"/>
          </p:cNvSpPr>
          <p:nvPr/>
        </p:nvSpPr>
        <p:spPr bwMode="auto">
          <a:xfrm>
            <a:off x="771525" y="701675"/>
            <a:ext cx="4572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«Certo, nonna, non vedo l’ora».</a:t>
            </a:r>
          </a:p>
          <a:p>
            <a:r>
              <a:rPr lang="it-IT" sz="3600">
                <a:solidFill>
                  <a:srgbClr val="0000FF"/>
                </a:solidFill>
              </a:rPr>
              <a:t>La nonna mise il video e cominciò a ballare con Giada 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204788" y="250825"/>
            <a:ext cx="85026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Il lupo stava sbirciando dalla finestra,  vide le due “ragazze” ballare e gli venne voglia di unirsi a loro.</a:t>
            </a:r>
          </a:p>
          <a:p>
            <a:r>
              <a:rPr lang="it-IT" sz="3600">
                <a:solidFill>
                  <a:srgbClr val="0000FF"/>
                </a:solidFill>
              </a:rPr>
              <a:t>«Toc toc , posso entrare, vi ho visto ballare! Mi piacerebbe ballare con voi!»</a:t>
            </a:r>
          </a:p>
          <a:p>
            <a:r>
              <a:rPr lang="it-IT" sz="3600">
                <a:solidFill>
                  <a:srgbClr val="0000FF"/>
                </a:solidFill>
              </a:rPr>
              <a:t>«Chi sei ? Come ti chiami? Perché vuoi ballare con noi?», risposero diffidenti Giada e la nonna 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81025"/>
            <a:ext cx="4475163" cy="4905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4000" smtClean="0">
                <a:solidFill>
                  <a:srgbClr val="0000FF"/>
                </a:solidFill>
              </a:rPr>
              <a:t>C’era una volta una bambina che si chiamava Cappuccetto Rosso, perché aveva un mantello con il cappuccio rosso</a:t>
            </a:r>
            <a:r>
              <a:rPr lang="it-IT" sz="2800" smtClean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4099" name="Picture 4" descr="cap ross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0963" y="2097088"/>
            <a:ext cx="2670175" cy="31210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ttangolo 1"/>
          <p:cNvSpPr>
            <a:spLocks noChangeArrowheads="1"/>
          </p:cNvSpPr>
          <p:nvPr/>
        </p:nvSpPr>
        <p:spPr bwMode="auto">
          <a:xfrm>
            <a:off x="246063" y="374650"/>
            <a:ext cx="795655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«Sono un lupo, un nome non ce l’ho, chiamatemi  Lupo, e mi piace ballare»</a:t>
            </a:r>
          </a:p>
          <a:p>
            <a:r>
              <a:rPr lang="it-IT" sz="3600"/>
              <a:t> </a:t>
            </a:r>
            <a:r>
              <a:rPr lang="it-IT" sz="3600">
                <a:solidFill>
                  <a:srgbClr val="0000FF"/>
                </a:solidFill>
              </a:rPr>
              <a:t>«Ok, Lupo Lupo, entra e unisciti a noi e mi raccomando non sbagliare i passi se no ci rovini la coreografia!»</a:t>
            </a:r>
          </a:p>
          <a:p>
            <a:r>
              <a:rPr lang="it-IT" sz="3600">
                <a:solidFill>
                  <a:srgbClr val="0000FF"/>
                </a:solidFill>
              </a:rPr>
              <a:t>Lupo Lupo entrò  e cominciò a dimenarsi come se avesse ballato sempre in tutta la sua vita.</a:t>
            </a:r>
          </a:p>
          <a:p>
            <a:endParaRPr lang="it-IT" sz="3600">
              <a:solidFill>
                <a:srgbClr val="0000FF"/>
              </a:solidFill>
            </a:endParaRPr>
          </a:p>
          <a:p>
            <a:endParaRPr lang="it-IT" sz="36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ttangolo 1"/>
          <p:cNvSpPr>
            <a:spLocks noChangeArrowheads="1"/>
          </p:cNvSpPr>
          <p:nvPr/>
        </p:nvSpPr>
        <p:spPr bwMode="auto">
          <a:xfrm>
            <a:off x="142875" y="1204913"/>
            <a:ext cx="874236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Ma ecco avvicinarsi il cacciatore che sentendo quella musica pensò di entrare e dare un’occhiata alla nonna ballerina.</a:t>
            </a:r>
          </a:p>
          <a:p>
            <a:r>
              <a:rPr lang="it-IT" sz="3600">
                <a:solidFill>
                  <a:srgbClr val="0000FF"/>
                </a:solidFill>
              </a:rPr>
              <a:t>«Attento Lupo Lupo, sta entrando il mio papà che è un cacciatore, nasconditi nel letto della nonna e mettiti questo scialle sulla testa  per non farti riconoscere.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1"/>
          <p:cNvSpPr>
            <a:spLocks noChangeArrowheads="1"/>
          </p:cNvSpPr>
          <p:nvPr/>
        </p:nvSpPr>
        <p:spPr bwMode="auto">
          <a:xfrm>
            <a:off x="635000" y="566738"/>
            <a:ext cx="64611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E  tu, nonna, nasconditi nell’armadio e non ti muovere, altrimenti  Lupo Lupo sarà in pericolo.», Giada si era già affezionata al suo nuovo amico.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ttangolo 1"/>
          <p:cNvSpPr>
            <a:spLocks noChangeArrowheads="1"/>
          </p:cNvSpPr>
          <p:nvPr/>
        </p:nvSpPr>
        <p:spPr bwMode="auto">
          <a:xfrm>
            <a:off x="1181100" y="506413"/>
            <a:ext cx="665321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«Ciao Giada, e tu nonna , come stai? Che state facendo? Come mai, nonna, sei a letto? Non ti senti bene?»</a:t>
            </a:r>
          </a:p>
          <a:p>
            <a:r>
              <a:rPr lang="it-IT" sz="3600">
                <a:solidFill>
                  <a:srgbClr val="0000FF"/>
                </a:solidFill>
              </a:rPr>
              <a:t>«Sono solo un po’ stanca, abbiamo ballato la zumba fino adesso!»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tangolo 1"/>
          <p:cNvSpPr>
            <a:spLocks noChangeArrowheads="1"/>
          </p:cNvSpPr>
          <p:nvPr/>
        </p:nvSpPr>
        <p:spPr bwMode="auto">
          <a:xfrm>
            <a:off x="1098550" y="479425"/>
            <a:ext cx="65166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«Ma che mani grandi che hai»</a:t>
            </a:r>
          </a:p>
          <a:p>
            <a:r>
              <a:rPr lang="it-IT" sz="3600">
                <a:solidFill>
                  <a:srgbClr val="0000FF"/>
                </a:solidFill>
              </a:rPr>
              <a:t> «Ho appena fatto il manicure , bello il mio smalto vero?»</a:t>
            </a:r>
          </a:p>
          <a:p>
            <a:r>
              <a:rPr lang="it-IT" sz="3600">
                <a:solidFill>
                  <a:srgbClr val="0000FF"/>
                </a:solidFill>
              </a:rPr>
              <a:t>«E che orecchie grandi! »</a:t>
            </a:r>
          </a:p>
          <a:p>
            <a:r>
              <a:rPr lang="it-IT" sz="3600">
                <a:solidFill>
                  <a:srgbClr val="0000FF"/>
                </a:solidFill>
              </a:rPr>
              <a:t>«È la cuffia stereo per sentirci meglio!»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tangolo 1"/>
          <p:cNvSpPr>
            <a:spLocks noChangeArrowheads="1"/>
          </p:cNvSpPr>
          <p:nvPr/>
        </p:nvSpPr>
        <p:spPr bwMode="auto">
          <a:xfrm>
            <a:off x="866775" y="309563"/>
            <a:ext cx="6899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«E che piedi grandi!»</a:t>
            </a:r>
          </a:p>
          <a:p>
            <a:r>
              <a:rPr lang="it-IT" sz="3600">
                <a:solidFill>
                  <a:srgbClr val="0000FF"/>
                </a:solidFill>
              </a:rPr>
              <a:t>«E per ballare meglio! », Lupo Lupo non ce fece più e si mise a ballare per tutta la stanza.</a:t>
            </a:r>
          </a:p>
          <a:p>
            <a:r>
              <a:rPr lang="it-IT" sz="3600">
                <a:solidFill>
                  <a:srgbClr val="0000FF"/>
                </a:solidFill>
              </a:rPr>
              <a:t>«Ok basta! Mi hai scoperto! Non ce la faccio a restare nel letto, fermo,  senza ballare. </a:t>
            </a:r>
          </a:p>
          <a:p>
            <a:r>
              <a:rPr lang="it-IT" sz="3600">
                <a:solidFill>
                  <a:srgbClr val="0000FF"/>
                </a:solidFill>
              </a:rPr>
              <a:t>Questa musica è troppo coinvolgente!»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tangolo 1"/>
          <p:cNvSpPr>
            <a:spLocks noChangeArrowheads="1"/>
          </p:cNvSpPr>
          <p:nvPr/>
        </p:nvSpPr>
        <p:spPr bwMode="auto">
          <a:xfrm>
            <a:off x="477838" y="0"/>
            <a:ext cx="78613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«Ma tu sei un lupo!», esclamò il cacciatore, «cosa hai fatto alla nonna? L’hai mangiata? Ora ti devo uccidere!» </a:t>
            </a:r>
          </a:p>
          <a:p>
            <a:r>
              <a:rPr lang="it-IT" sz="3600">
                <a:solidFill>
                  <a:srgbClr val="0000FF"/>
                </a:solidFill>
              </a:rPr>
              <a:t>Ma ecco arrivare in soccorso del lupo Lupo, Giada e la nonna,  subito uscita dal nascondiglio:</a:t>
            </a:r>
          </a:p>
          <a:p>
            <a:r>
              <a:rPr lang="it-IT" sz="3600">
                <a:solidFill>
                  <a:srgbClr val="0000FF"/>
                </a:solidFill>
              </a:rPr>
              <a:t>«No, babbo, non uccidere il lupo Lupo , la nonna è qui, stavamo ballando e ci stavamo divertendo!»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tangolo 1"/>
          <p:cNvSpPr>
            <a:spLocks noChangeArrowheads="1"/>
          </p:cNvSpPr>
          <p:nvPr/>
        </p:nvSpPr>
        <p:spPr bwMode="auto">
          <a:xfrm>
            <a:off x="484188" y="417513"/>
            <a:ext cx="74041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Giada era  pronta a difendere il lupo Lupo con tutte le sue forze:</a:t>
            </a:r>
          </a:p>
          <a:p>
            <a:r>
              <a:rPr lang="it-IT" sz="3600">
                <a:solidFill>
                  <a:srgbClr val="0000FF"/>
                </a:solidFill>
              </a:rPr>
              <a:t>«Non puoi uccidere una creatura che ama la musica! Vedi ? il lupo Lupo è nostro amico e non ci farebbe mai del male e quindi non farne a lui!»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tangolo 1"/>
          <p:cNvSpPr>
            <a:spLocks noChangeArrowheads="1"/>
          </p:cNvSpPr>
          <p:nvPr/>
        </p:nvSpPr>
        <p:spPr bwMode="auto">
          <a:xfrm>
            <a:off x="1112838" y="395288"/>
            <a:ext cx="72532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Il babbo si fermò perplesso, osservò la scena , vide la sua bimba e la nonna così pronte ad aiutare quell’animale che credeva feroce, guardò il lupo Lupo che cominciava a scodinzolare speranzoso ed un sorriso gli rischiarò il volto: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tangolo 1"/>
          <p:cNvSpPr>
            <a:spLocks noChangeArrowheads="1"/>
          </p:cNvSpPr>
          <p:nvPr/>
        </p:nvSpPr>
        <p:spPr bwMode="auto">
          <a:xfrm>
            <a:off x="314325" y="246063"/>
            <a:ext cx="788828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«Ok , ho capito, Lupo è un vostro amico, e allora anche io voglio essere suo amico» e così dicendo si mise a ballare insieme a Giada, alla nonna e al lupo Lupo che da quel momento diventò parte integrante della famiglia.</a:t>
            </a:r>
          </a:p>
        </p:txBody>
      </p:sp>
      <p:pic>
        <p:nvPicPr>
          <p:cNvPr id="31747" name="Picture 2" descr="fin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3876675"/>
            <a:ext cx="2989262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036638" y="1111250"/>
            <a:ext cx="66992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Ma lei odiava quel mantello e soprattutto odiava quel cappuccio rosso, l’avrebbe preferito verde e odiava il suo nome, voleva chiamarsi Giada dal cappuccio verde . </a:t>
            </a:r>
          </a:p>
          <a:p>
            <a:r>
              <a:rPr lang="it-IT" sz="3600">
                <a:solidFill>
                  <a:srgbClr val="0000FF"/>
                </a:solidFill>
              </a:rPr>
              <a:t>E noi la chiameremo Giada per farle piacere.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tangolo 1"/>
          <p:cNvSpPr>
            <a:spLocks noChangeArrowheads="1"/>
          </p:cNvSpPr>
          <p:nvPr/>
        </p:nvSpPr>
        <p:spPr bwMode="auto">
          <a:xfrm>
            <a:off x="546100" y="534988"/>
            <a:ext cx="530225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E da quel giorno Giada buttò via il suo cappuccio rosso, ne mise uno verde e da quel momento diventò Cappuccetto Verde , amica degli animali del bosco e di tutte le creature della terra. </a:t>
            </a:r>
          </a:p>
        </p:txBody>
      </p:sp>
      <p:pic>
        <p:nvPicPr>
          <p:cNvPr id="32771" name="Picture 2" descr="cap ver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547938"/>
            <a:ext cx="3263900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ttangolo 2"/>
          <p:cNvSpPr>
            <a:spLocks noChangeArrowheads="1"/>
          </p:cNvSpPr>
          <p:nvPr/>
        </p:nvSpPr>
        <p:spPr bwMode="auto">
          <a:xfrm>
            <a:off x="1863725" y="6378575"/>
            <a:ext cx="1384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00FF"/>
                </a:solidFill>
              </a:rPr>
              <a:t>Nonna Ory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757363" y="623888"/>
            <a:ext cx="5543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Ora Giada doveva andare dalla nonna e portarle un cesto con il pranzo: minestrina e formaggino.</a:t>
            </a:r>
          </a:p>
        </p:txBody>
      </p:sp>
      <p:pic>
        <p:nvPicPr>
          <p:cNvPr id="6147" name="Picture 6" descr="minestr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4290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333500" y="484188"/>
            <a:ext cx="6473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it-IT" sz="3600">
                <a:solidFill>
                  <a:srgbClr val="0000FF"/>
                </a:solidFill>
              </a:rPr>
              <a:t>La mamma di Giada aveva preparato con cura il cestino e aveva detto a Giada di fare presto ma di non attraversare il bosco perché era pericoloso</a:t>
            </a:r>
            <a:r>
              <a:rPr lang="it-IT" sz="3600"/>
              <a:t>.</a:t>
            </a:r>
          </a:p>
        </p:txBody>
      </p:sp>
      <p:pic>
        <p:nvPicPr>
          <p:cNvPr id="7171" name="Picture 5" descr="cappuccetto e ma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4060825"/>
            <a:ext cx="54133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179513" y="669925"/>
            <a:ext cx="66436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Giada si incamminò fino al bivio: da una parte la strada più lunga ma sicura, dall’altra la scorciatoia che passava per il bosco.</a:t>
            </a:r>
          </a:p>
          <a:p>
            <a:r>
              <a:rPr lang="it-IT" sz="3600">
                <a:solidFill>
                  <a:srgbClr val="0000FF"/>
                </a:solidFill>
              </a:rPr>
              <a:t>E Giada dopo un secondo di riflessione, decise di attraversare il bosco.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763713" y="0"/>
            <a:ext cx="5599112" cy="723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Anche il suo papà passava nel bosco, era un cacciatore e  cacciava per portare a casa la cena per la famiglia, ma il più delle volte si fermava a raccogliere le verdure dell’orto lì vicino, tanto che alla fine in famiglia stavano diventando tutti vegetariani, a via di mangiare verdure.</a:t>
            </a:r>
          </a:p>
          <a:p>
            <a:pPr eaLnBrk="0" hangingPunct="0"/>
            <a:endParaRPr lang="it-IT" sz="3600">
              <a:solidFill>
                <a:srgbClr val="0000FF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19" name="Picture 4" descr="caccia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3279775"/>
            <a:ext cx="1535113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670050" y="587375"/>
            <a:ext cx="4470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</a:rPr>
              <a:t>Ma il bosco nascondeva anche un’altra creatura, il lupo, che abitava lì e cercava anche lui qualcosa da mangiare.</a:t>
            </a:r>
          </a:p>
        </p:txBody>
      </p:sp>
      <p:pic>
        <p:nvPicPr>
          <p:cNvPr id="10243" name="Picture 5" descr="lu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2438400"/>
            <a:ext cx="2582863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63538" y="309563"/>
            <a:ext cx="735806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3600">
                <a:solidFill>
                  <a:srgbClr val="0000FF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Il lupo vide il cacciatore e si nascose per non essere sparato, poi vide passare Giada e pensò di seguirla per trovare un nascondiglio più sicuro. </a:t>
            </a:r>
          </a:p>
          <a:p>
            <a:pPr eaLnBrk="0" hangingPunct="0"/>
            <a:endParaRPr lang="it-IT" sz="3600">
              <a:solidFill>
                <a:srgbClr val="0000FF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7" name="Picture 4" descr="cappuccetto e lu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3432175"/>
            <a:ext cx="5576887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stelli">
  <a:themeElements>
    <a:clrScheme name="Pastelli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li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li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li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li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li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li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li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li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li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91</TotalTime>
  <Words>1153</Words>
  <Application>Microsoft Office PowerPoint</Application>
  <PresentationFormat>Presentazione su schermo (4:3)</PresentationFormat>
  <Paragraphs>82</Paragraphs>
  <Slides>30</Slides>
  <Notes>29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Comic Sans MS</vt:lpstr>
      <vt:lpstr>Arial</vt:lpstr>
      <vt:lpstr>Calibri</vt:lpstr>
      <vt:lpstr>Times New Roman</vt:lpstr>
      <vt:lpstr>Pastelli</vt:lpstr>
      <vt:lpstr>Cappuccetto Rosso,  anzi Verde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Cappuccetto Rosso,  anzi Verde</dc:title>
  <dc:creator>ORIANA</dc:creator>
  <cp:lastModifiedBy>Valued Acer Customer</cp:lastModifiedBy>
  <cp:revision>10</cp:revision>
  <dcterms:created xsi:type="dcterms:W3CDTF">2017-01-17T17:00:41Z</dcterms:created>
  <dcterms:modified xsi:type="dcterms:W3CDTF">2017-01-17T18:42:50Z</dcterms:modified>
</cp:coreProperties>
</file>