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7" d="100"/>
          <a:sy n="77" d="100"/>
        </p:scale>
        <p:origin x="-3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102E377-353E-43B9-A514-21A37AE6B0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929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C5896CD8-9377-4A58-A8EF-07DB861D78DC}" type="slidenum">
              <a:rPr lang="it-IT" smtClean="0">
                <a:latin typeface="Arial" charset="0"/>
              </a:rPr>
              <a:pPr eaLnBrk="1" hangingPunct="1"/>
              <a:t>1</a:t>
            </a:fld>
            <a:endParaRPr lang="it-IT" smtClean="0">
              <a:latin typeface="Arial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55F97627-9CB9-4D54-A821-F776DDE1198D}" type="slidenum">
              <a:rPr lang="it-IT" smtClean="0">
                <a:latin typeface="Arial" charset="0"/>
              </a:rPr>
              <a:pPr eaLnBrk="1" hangingPunct="1"/>
              <a:t>10</a:t>
            </a:fld>
            <a:endParaRPr lang="it-IT" smtClean="0">
              <a:latin typeface="Arial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D653427A-C6AE-4A73-B462-2ADABAB15800}" type="slidenum">
              <a:rPr lang="it-IT" smtClean="0">
                <a:latin typeface="Arial" charset="0"/>
              </a:rPr>
              <a:pPr eaLnBrk="1" hangingPunct="1"/>
              <a:t>12</a:t>
            </a:fld>
            <a:endParaRPr lang="it-IT" smtClean="0">
              <a:latin typeface="Arial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66D4B088-E11D-4EF2-9639-D271614D9873}" type="slidenum">
              <a:rPr lang="it-IT" smtClean="0">
                <a:latin typeface="Arial" charset="0"/>
              </a:rPr>
              <a:pPr eaLnBrk="1" hangingPunct="1"/>
              <a:t>13</a:t>
            </a:fld>
            <a:endParaRPr lang="it-IT" smtClean="0">
              <a:latin typeface="Arial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8772365F-0084-4CFF-AA2F-D7A8309D1E65}" type="slidenum">
              <a:rPr lang="it-IT" smtClean="0">
                <a:latin typeface="Arial" charset="0"/>
              </a:rPr>
              <a:pPr eaLnBrk="1" hangingPunct="1"/>
              <a:t>14</a:t>
            </a:fld>
            <a:endParaRPr lang="it-IT" smtClean="0">
              <a:latin typeface="Arial" charset="0"/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42581B9D-AFC0-40D0-9AB8-4C1CB2F6E4E7}" type="slidenum">
              <a:rPr lang="it-IT" smtClean="0">
                <a:latin typeface="Arial" charset="0"/>
              </a:rPr>
              <a:pPr eaLnBrk="1" hangingPunct="1"/>
              <a:t>15</a:t>
            </a:fld>
            <a:endParaRPr lang="it-IT" smtClean="0">
              <a:latin typeface="Arial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F4ED0ADD-E539-4923-9C56-FAC4071FE78A}" type="slidenum">
              <a:rPr lang="it-IT" smtClean="0">
                <a:latin typeface="Arial" charset="0"/>
              </a:rPr>
              <a:pPr eaLnBrk="1" hangingPunct="1"/>
              <a:t>16</a:t>
            </a:fld>
            <a:endParaRPr lang="it-IT" smtClean="0">
              <a:latin typeface="Arial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120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5E1FF689-2CDF-459E-8261-A51AFEA8F739}" type="slidenum">
              <a:rPr lang="it-IT" smtClean="0">
                <a:latin typeface="Arial" charset="0"/>
              </a:rPr>
              <a:pPr eaLnBrk="1" hangingPunct="1"/>
              <a:t>17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222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0EB321ED-311B-44BE-A39B-70A3732EABB7}" type="slidenum">
              <a:rPr lang="it-IT" smtClean="0">
                <a:latin typeface="Arial" charset="0"/>
              </a:rPr>
              <a:pPr eaLnBrk="1" hangingPunct="1"/>
              <a:t>18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325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11D97771-56E1-45FF-8CEB-86076F5BC031}" type="slidenum">
              <a:rPr lang="it-IT" smtClean="0">
                <a:latin typeface="Arial" charset="0"/>
              </a:rPr>
              <a:pPr eaLnBrk="1" hangingPunct="1"/>
              <a:t>19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427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DAA6554C-8447-45AF-9B07-66F34C04DD87}" type="slidenum">
              <a:rPr lang="it-IT" smtClean="0">
                <a:latin typeface="Arial" charset="0"/>
              </a:rPr>
              <a:pPr eaLnBrk="1" hangingPunct="1"/>
              <a:t>20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CD7C4ACE-BFB7-4561-9616-53225252293D}" type="slidenum">
              <a:rPr lang="it-IT" smtClean="0">
                <a:latin typeface="Arial" charset="0"/>
              </a:rPr>
              <a:pPr eaLnBrk="1" hangingPunct="1"/>
              <a:t>2</a:t>
            </a:fld>
            <a:endParaRPr lang="it-IT" smtClean="0">
              <a:latin typeface="Arial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530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1346176E-A0AF-4F38-8090-9EEDB77DA84B}" type="slidenum">
              <a:rPr lang="it-IT" smtClean="0">
                <a:latin typeface="Arial" charset="0"/>
              </a:rPr>
              <a:pPr eaLnBrk="1" hangingPunct="1"/>
              <a:t>21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632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5FB02391-C082-4CB0-9180-8FF6B4DABBDD}" type="slidenum">
              <a:rPr lang="it-IT" smtClean="0">
                <a:latin typeface="Arial" charset="0"/>
              </a:rPr>
              <a:pPr eaLnBrk="1" hangingPunct="1"/>
              <a:t>22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73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35161A66-565E-4738-9F1F-2D863DCE663D}" type="slidenum">
              <a:rPr lang="it-IT" smtClean="0">
                <a:latin typeface="Arial" charset="0"/>
              </a:rPr>
              <a:pPr eaLnBrk="1" hangingPunct="1"/>
              <a:t>23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83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A38FAA47-57BD-459D-A397-A3E61FF57800}" type="slidenum">
              <a:rPr lang="it-IT" smtClean="0">
                <a:latin typeface="Arial" charset="0"/>
              </a:rPr>
              <a:pPr eaLnBrk="1" hangingPunct="1"/>
              <a:t>24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939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34C84D0F-313C-451C-A4B9-919DEF0EF0D9}" type="slidenum">
              <a:rPr lang="it-IT" smtClean="0">
                <a:latin typeface="Arial" charset="0"/>
              </a:rPr>
              <a:pPr eaLnBrk="1" hangingPunct="1"/>
              <a:t>25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6042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B32121F6-B52D-4EB5-A819-AADD8932CF04}" type="slidenum">
              <a:rPr lang="it-IT" smtClean="0">
                <a:latin typeface="Arial" charset="0"/>
              </a:rPr>
              <a:pPr eaLnBrk="1" hangingPunct="1"/>
              <a:t>26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614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A65017FE-CF6C-440C-8D74-F912C489D07A}" type="slidenum">
              <a:rPr lang="it-IT" smtClean="0">
                <a:latin typeface="Arial" charset="0"/>
              </a:rPr>
              <a:pPr eaLnBrk="1" hangingPunct="1"/>
              <a:t>27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6246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E2F7E6ED-0E08-4373-87B8-43E0D3282E00}" type="slidenum">
              <a:rPr lang="it-IT" smtClean="0">
                <a:latin typeface="Arial" charset="0"/>
              </a:rPr>
              <a:pPr eaLnBrk="1" hangingPunct="1"/>
              <a:t>28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EE9011EB-0CF7-4E6A-BD43-DB868B53585F}" type="slidenum">
              <a:rPr lang="it-IT" smtClean="0">
                <a:latin typeface="Arial" charset="0"/>
              </a:rPr>
              <a:pPr eaLnBrk="1" hangingPunct="1"/>
              <a:t>29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6451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24DEBD5C-EE98-46E8-AA00-FA33550C9C99}" type="slidenum">
              <a:rPr lang="it-IT" smtClean="0">
                <a:latin typeface="Arial" charset="0"/>
              </a:rPr>
              <a:pPr eaLnBrk="1" hangingPunct="1"/>
              <a:t>30</a:t>
            </a:fld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A3E92B5F-3A3F-4C8F-B395-BEB0D4FBD6DE}" type="slidenum">
              <a:rPr lang="it-IT" smtClean="0">
                <a:latin typeface="Arial" charset="0"/>
              </a:rPr>
              <a:pPr eaLnBrk="1" hangingPunct="1"/>
              <a:t>3</a:t>
            </a:fld>
            <a:endParaRPr lang="it-IT" smtClean="0">
              <a:latin typeface="Arial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248AB9FC-E939-4620-AE61-15A7A7F05C51}" type="slidenum">
              <a:rPr lang="it-IT" smtClean="0">
                <a:latin typeface="Arial" charset="0"/>
              </a:rPr>
              <a:pPr eaLnBrk="1" hangingPunct="1"/>
              <a:t>4</a:t>
            </a:fld>
            <a:endParaRPr lang="it-IT" smtClean="0">
              <a:latin typeface="Arial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BB875593-5AC0-4AAC-B468-A41319AF6D73}" type="slidenum">
              <a:rPr lang="it-IT" smtClean="0">
                <a:latin typeface="Arial" charset="0"/>
              </a:rPr>
              <a:pPr eaLnBrk="1" hangingPunct="1"/>
              <a:t>5</a:t>
            </a:fld>
            <a:endParaRPr lang="it-IT" smtClean="0">
              <a:latin typeface="Arial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DE6704C1-548D-417D-9CF5-87A1A939F98E}" type="slidenum">
              <a:rPr lang="it-IT" smtClean="0">
                <a:latin typeface="Arial" charset="0"/>
              </a:rPr>
              <a:pPr eaLnBrk="1" hangingPunct="1"/>
              <a:t>6</a:t>
            </a:fld>
            <a:endParaRPr lang="it-IT" smtClean="0">
              <a:latin typeface="Arial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FC6C6339-E669-4210-8FB5-789DC7727B6A}" type="slidenum">
              <a:rPr lang="it-IT" smtClean="0">
                <a:latin typeface="Arial" charset="0"/>
              </a:rPr>
              <a:pPr eaLnBrk="1" hangingPunct="1"/>
              <a:t>7</a:t>
            </a:fld>
            <a:endParaRPr lang="it-IT" smtClean="0">
              <a:latin typeface="Arial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0C438ABF-F82B-43E9-B7D2-09ABF5A2612C}" type="slidenum">
              <a:rPr lang="it-IT" smtClean="0">
                <a:latin typeface="Arial" charset="0"/>
              </a:rPr>
              <a:pPr eaLnBrk="1" hangingPunct="1"/>
              <a:t>8</a:t>
            </a:fld>
            <a:endParaRPr lang="it-IT" smtClean="0">
              <a:latin typeface="Arial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52B6C20B-AF91-49A6-BBE5-06C7D9A6390F}" type="slidenum">
              <a:rPr lang="it-IT" smtClean="0">
                <a:latin typeface="Arial" charset="0"/>
              </a:rPr>
              <a:pPr eaLnBrk="1" hangingPunct="1"/>
              <a:t>9</a:t>
            </a:fld>
            <a:endParaRPr lang="it-IT" smtClean="0">
              <a:latin typeface="Arial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7 w 4288"/>
              <a:gd name="T5" fmla="*/ 362902749 h 459"/>
              <a:gd name="T6" fmla="*/ 2147483647 w 4288"/>
              <a:gd name="T7" fmla="*/ 947579400 h 459"/>
              <a:gd name="T8" fmla="*/ 2147483647 w 4288"/>
              <a:gd name="T9" fmla="*/ 383064013 h 459"/>
              <a:gd name="T10" fmla="*/ 2147483647 w 4288"/>
              <a:gd name="T11" fmla="*/ 1149192039 h 459"/>
              <a:gd name="T12" fmla="*/ 2147483647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51F7-08FD-4CCE-9A83-4B8D814CD2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43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325DE-BE9D-4E5C-80FA-B4064E99B2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11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FD77B-50E1-4F24-8BB7-D682F73723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907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26C9-DA6A-4A27-BAAC-8A2520CF60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6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AC323-0291-4329-8F27-D7C959F7D9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02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9FB8E-E708-4B63-B00B-C6EBB2EBE7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31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033AF-D2C5-412C-954A-98BA3CB180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827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CD261-B27D-4ADF-9228-506CFE09F2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32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F8F2B-5CA9-4098-B12D-EAF9F5BADC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16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050DB-298E-4E84-9D12-BE1616E79D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33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25E27-AA1F-47E6-8CEF-1511477C2F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0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56FF6-F511-4A97-8E05-1F05CB0200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62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465160249 w 2903"/>
              <a:gd name="T1" fmla="*/ 138463012 h 3686"/>
              <a:gd name="T2" fmla="*/ 411001033 w 2903"/>
              <a:gd name="T3" fmla="*/ 25582090 h 3686"/>
              <a:gd name="T4" fmla="*/ 359085058 w 2903"/>
              <a:gd name="T5" fmla="*/ 0 h 3686"/>
              <a:gd name="T6" fmla="*/ 17625693 w 2903"/>
              <a:gd name="T7" fmla="*/ 898890480 h 3686"/>
              <a:gd name="T8" fmla="*/ 17625693 w 2903"/>
              <a:gd name="T9" fmla="*/ 1032237527 h 3686"/>
              <a:gd name="T10" fmla="*/ 0 w 2903"/>
              <a:gd name="T11" fmla="*/ 1161107043 h 3686"/>
              <a:gd name="T12" fmla="*/ 11536839 w 2903"/>
              <a:gd name="T13" fmla="*/ 1178694836 h 3686"/>
              <a:gd name="T14" fmla="*/ 70663288 w 2903"/>
              <a:gd name="T15" fmla="*/ 1072849144 h 3686"/>
              <a:gd name="T16" fmla="*/ 118573533 w 2903"/>
              <a:gd name="T17" fmla="*/ 1032237527 h 3686"/>
              <a:gd name="T18" fmla="*/ 465160249 w 2903"/>
              <a:gd name="T19" fmla="*/ 138463012 h 3686"/>
              <a:gd name="T20" fmla="*/ 465160249 w 2903"/>
              <a:gd name="T21" fmla="*/ 138463012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B8F22A-36A7-4117-89EE-DC2DF4AF2A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367400126 w 2911"/>
              <a:gd name="T1" fmla="*/ 0 h 3703"/>
              <a:gd name="T2" fmla="*/ 20829548 w 2911"/>
              <a:gd name="T3" fmla="*/ 909239838 h 3703"/>
              <a:gd name="T4" fmla="*/ 20989661 w 2911"/>
              <a:gd name="T5" fmla="*/ 1026623476 h 3703"/>
              <a:gd name="T6" fmla="*/ 0 w 2911"/>
              <a:gd name="T7" fmla="*/ 1165174497 h 3703"/>
              <a:gd name="T8" fmla="*/ 8011272 w 2911"/>
              <a:gd name="T9" fmla="*/ 1187624598 h 3703"/>
              <a:gd name="T10" fmla="*/ 67615873 w 2911"/>
              <a:gd name="T11" fmla="*/ 1075051858 h 3703"/>
              <a:gd name="T12" fmla="*/ 122252957 w 2911"/>
              <a:gd name="T13" fmla="*/ 1032717091 h 3703"/>
              <a:gd name="T14" fmla="*/ 466420234 w 2911"/>
              <a:gd name="T15" fmla="*/ 137267738 h 3703"/>
              <a:gd name="T16" fmla="*/ 414827305 w 2911"/>
              <a:gd name="T17" fmla="*/ 30789179 h 3703"/>
              <a:gd name="T18" fmla="*/ 367400126 w 2911"/>
              <a:gd name="T19" fmla="*/ 0 h 3703"/>
              <a:gd name="T20" fmla="*/ 36740012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795925910 h 2777"/>
              <a:gd name="T2" fmla="*/ 69271991 w 2561"/>
              <a:gd name="T3" fmla="*/ 817705678 h 2777"/>
              <a:gd name="T4" fmla="*/ 118018666 w 2561"/>
              <a:gd name="T5" fmla="*/ 889450897 h 2777"/>
              <a:gd name="T6" fmla="*/ 410660494 w 2561"/>
              <a:gd name="T7" fmla="*/ 127796260 h 2777"/>
              <a:gd name="T8" fmla="*/ 339624568 w 2561"/>
              <a:gd name="T9" fmla="*/ 26263738 h 2777"/>
              <a:gd name="T10" fmla="*/ 304347469 w 2561"/>
              <a:gd name="T11" fmla="*/ 0 h 2777"/>
              <a:gd name="T12" fmla="*/ 0 w 2561"/>
              <a:gd name="T13" fmla="*/ 795925910 h 2777"/>
              <a:gd name="T14" fmla="*/ 0 w 2561"/>
              <a:gd name="T15" fmla="*/ 79592591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397 w 2177"/>
                <a:gd name="T1" fmla="*/ 315 h 1298"/>
                <a:gd name="T2" fmla="*/ 355 w 2177"/>
                <a:gd name="T3" fmla="*/ 277 h 1298"/>
                <a:gd name="T4" fmla="*/ 333 w 2177"/>
                <a:gd name="T5" fmla="*/ 120 h 1298"/>
                <a:gd name="T6" fmla="*/ 535 w 2177"/>
                <a:gd name="T7" fmla="*/ 83 h 1298"/>
                <a:gd name="T8" fmla="*/ 545 w 2177"/>
                <a:gd name="T9" fmla="*/ 51 h 1298"/>
                <a:gd name="T10" fmla="*/ 525 w 2177"/>
                <a:gd name="T11" fmla="*/ 25 h 1298"/>
                <a:gd name="T12" fmla="*/ 319 w 2177"/>
                <a:gd name="T13" fmla="*/ 53 h 1298"/>
                <a:gd name="T14" fmla="*/ 305 w 2177"/>
                <a:gd name="T15" fmla="*/ 8 h 1298"/>
                <a:gd name="T16" fmla="*/ 272 w 2177"/>
                <a:gd name="T17" fmla="*/ 0 h 1298"/>
                <a:gd name="T18" fmla="*/ 240 w 2177"/>
                <a:gd name="T19" fmla="*/ 7 h 1298"/>
                <a:gd name="T20" fmla="*/ 222 w 2177"/>
                <a:gd name="T21" fmla="*/ 27 h 1298"/>
                <a:gd name="T22" fmla="*/ 235 w 2177"/>
                <a:gd name="T23" fmla="*/ 72 h 1298"/>
                <a:gd name="T24" fmla="*/ 165 w 2177"/>
                <a:gd name="T25" fmla="*/ 111 h 1298"/>
                <a:gd name="T26" fmla="*/ 246 w 2177"/>
                <a:gd name="T27" fmla="*/ 119 h 1298"/>
                <a:gd name="T28" fmla="*/ 278 w 2177"/>
                <a:gd name="T29" fmla="*/ 223 h 1298"/>
                <a:gd name="T30" fmla="*/ 36 w 2177"/>
                <a:gd name="T31" fmla="*/ 118 h 1298"/>
                <a:gd name="T32" fmla="*/ 12 w 2177"/>
                <a:gd name="T33" fmla="*/ 128 h 1298"/>
                <a:gd name="T34" fmla="*/ 0 w 2177"/>
                <a:gd name="T35" fmla="*/ 159 h 1298"/>
                <a:gd name="T36" fmla="*/ 14 w 2177"/>
                <a:gd name="T37" fmla="*/ 195 h 1298"/>
                <a:gd name="T38" fmla="*/ 285 w 2177"/>
                <a:gd name="T39" fmla="*/ 322 h 1298"/>
                <a:gd name="T40" fmla="*/ 345 w 2177"/>
                <a:gd name="T41" fmla="*/ 314 h 1298"/>
                <a:gd name="T42" fmla="*/ 393 w 2177"/>
                <a:gd name="T43" fmla="*/ 325 h 1298"/>
                <a:gd name="T44" fmla="*/ 397 w 2177"/>
                <a:gd name="T45" fmla="*/ 315 h 1298"/>
                <a:gd name="T46" fmla="*/ 397 w 2177"/>
                <a:gd name="T47" fmla="*/ 315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2 h 258"/>
                <a:gd name="T2" fmla="*/ 30 w 143"/>
                <a:gd name="T3" fmla="*/ 0 h 258"/>
                <a:gd name="T4" fmla="*/ 35 w 143"/>
                <a:gd name="T5" fmla="*/ 59 h 258"/>
                <a:gd name="T6" fmla="*/ 2 w 143"/>
                <a:gd name="T7" fmla="*/ 65 h 258"/>
                <a:gd name="T8" fmla="*/ 0 w 143"/>
                <a:gd name="T9" fmla="*/ 2 h 258"/>
                <a:gd name="T10" fmla="*/ 0 w 143"/>
                <a:gd name="T11" fmla="*/ 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34 w 1586"/>
                <a:gd name="T1" fmla="*/ 0 h 821"/>
                <a:gd name="T2" fmla="*/ 332 w 1586"/>
                <a:gd name="T3" fmla="*/ 129 h 821"/>
                <a:gd name="T4" fmla="*/ 356 w 1586"/>
                <a:gd name="T5" fmla="*/ 159 h 821"/>
                <a:gd name="T6" fmla="*/ 396 w 1586"/>
                <a:gd name="T7" fmla="*/ 198 h 821"/>
                <a:gd name="T8" fmla="*/ 391 w 1586"/>
                <a:gd name="T9" fmla="*/ 205 h 821"/>
                <a:gd name="T10" fmla="*/ 337 w 1586"/>
                <a:gd name="T11" fmla="*/ 196 h 821"/>
                <a:gd name="T12" fmla="*/ 286 w 1586"/>
                <a:gd name="T13" fmla="*/ 202 h 821"/>
                <a:gd name="T14" fmla="*/ 10 w 1586"/>
                <a:gd name="T15" fmla="*/ 74 h 821"/>
                <a:gd name="T16" fmla="*/ 0 w 1586"/>
                <a:gd name="T17" fmla="*/ 37 h 821"/>
                <a:gd name="T18" fmla="*/ 11 w 1586"/>
                <a:gd name="T19" fmla="*/ 8 h 821"/>
                <a:gd name="T20" fmla="*/ 34 w 1586"/>
                <a:gd name="T21" fmla="*/ 0 h 821"/>
                <a:gd name="T22" fmla="*/ 3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82 h 747"/>
                <a:gd name="T2" fmla="*/ 231 w 1049"/>
                <a:gd name="T3" fmla="*/ 187 h 747"/>
                <a:gd name="T4" fmla="*/ 235 w 1049"/>
                <a:gd name="T5" fmla="*/ 134 h 747"/>
                <a:gd name="T6" fmla="*/ 263 w 1049"/>
                <a:gd name="T7" fmla="*/ 106 h 747"/>
                <a:gd name="T8" fmla="*/ 20 w 1049"/>
                <a:gd name="T9" fmla="*/ 0 h 747"/>
                <a:gd name="T10" fmla="*/ 0 w 1049"/>
                <a:gd name="T11" fmla="*/ 32 h 747"/>
                <a:gd name="T12" fmla="*/ 0 w 1049"/>
                <a:gd name="T13" fmla="*/ 82 h 747"/>
                <a:gd name="T14" fmla="*/ 0 w 1049"/>
                <a:gd name="T15" fmla="*/ 8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7 h 241"/>
                <a:gd name="T2" fmla="*/ 39 w 272"/>
                <a:gd name="T3" fmla="*/ 0 h 241"/>
                <a:gd name="T4" fmla="*/ 62 w 272"/>
                <a:gd name="T5" fmla="*/ 9 h 241"/>
                <a:gd name="T6" fmla="*/ 67 w 272"/>
                <a:gd name="T7" fmla="*/ 35 h 241"/>
                <a:gd name="T8" fmla="*/ 40 w 272"/>
                <a:gd name="T9" fmla="*/ 37 h 241"/>
                <a:gd name="T10" fmla="*/ 8 w 272"/>
                <a:gd name="T11" fmla="*/ 61 h 241"/>
                <a:gd name="T12" fmla="*/ 0 w 272"/>
                <a:gd name="T13" fmla="*/ 7 h 241"/>
                <a:gd name="T14" fmla="*/ 0 w 272"/>
                <a:gd name="T15" fmla="*/ 7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8 w 152"/>
                <a:gd name="T1" fmla="*/ 1 h 224"/>
                <a:gd name="T2" fmla="*/ 38 w 152"/>
                <a:gd name="T3" fmla="*/ 56 h 224"/>
                <a:gd name="T4" fmla="*/ 0 w 152"/>
                <a:gd name="T5" fmla="*/ 2 h 224"/>
                <a:gd name="T6" fmla="*/ 18 w 152"/>
                <a:gd name="T7" fmla="*/ 0 h 224"/>
                <a:gd name="T8" fmla="*/ 38 w 152"/>
                <a:gd name="T9" fmla="*/ 1 h 224"/>
                <a:gd name="T10" fmla="*/ 38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0 h 764"/>
                <a:gd name="T2" fmla="*/ 22 w 386"/>
                <a:gd name="T3" fmla="*/ 0 h 764"/>
                <a:gd name="T4" fmla="*/ 58 w 386"/>
                <a:gd name="T5" fmla="*/ 2 h 764"/>
                <a:gd name="T6" fmla="*/ 97 w 386"/>
                <a:gd name="T7" fmla="*/ 192 h 764"/>
                <a:gd name="T8" fmla="*/ 70 w 386"/>
                <a:gd name="T9" fmla="*/ 181 h 764"/>
                <a:gd name="T10" fmla="*/ 38 w 386"/>
                <a:gd name="T11" fmla="*/ 170 h 764"/>
                <a:gd name="T12" fmla="*/ 0 w 386"/>
                <a:gd name="T13" fmla="*/ 20 h 764"/>
                <a:gd name="T14" fmla="*/ 0 w 386"/>
                <a:gd name="T15" fmla="*/ 2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73 w 728"/>
                <a:gd name="T1" fmla="*/ 0 h 348"/>
                <a:gd name="T2" fmla="*/ 0 w 728"/>
                <a:gd name="T3" fmla="*/ 27 h 348"/>
                <a:gd name="T4" fmla="*/ 7 w 728"/>
                <a:gd name="T5" fmla="*/ 87 h 348"/>
                <a:gd name="T6" fmla="*/ 179 w 728"/>
                <a:gd name="T7" fmla="*/ 60 h 348"/>
                <a:gd name="T8" fmla="*/ 182 w 728"/>
                <a:gd name="T9" fmla="*/ 11 h 348"/>
                <a:gd name="T10" fmla="*/ 173 w 728"/>
                <a:gd name="T11" fmla="*/ 0 h 348"/>
                <a:gd name="T12" fmla="*/ 173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68 w 312"/>
                <a:gd name="T1" fmla="*/ 0 h 135"/>
                <a:gd name="T2" fmla="*/ 0 w 312"/>
                <a:gd name="T3" fmla="*/ 19 h 135"/>
                <a:gd name="T4" fmla="*/ 78 w 312"/>
                <a:gd name="T5" fmla="*/ 33 h 135"/>
                <a:gd name="T6" fmla="*/ 68 w 312"/>
                <a:gd name="T7" fmla="*/ 0 h 135"/>
                <a:gd name="T8" fmla="*/ 68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26 h 175"/>
                    <a:gd name="T2" fmla="*/ 29 w 313"/>
                    <a:gd name="T3" fmla="*/ 2 h 175"/>
                    <a:gd name="T4" fmla="*/ 54 w 313"/>
                    <a:gd name="T5" fmla="*/ 0 h 175"/>
                    <a:gd name="T6" fmla="*/ 73 w 313"/>
                    <a:gd name="T7" fmla="*/ 6 h 175"/>
                    <a:gd name="T8" fmla="*/ 79 w 313"/>
                    <a:gd name="T9" fmla="*/ 22 h 175"/>
                    <a:gd name="T10" fmla="*/ 42 w 313"/>
                    <a:gd name="T11" fmla="*/ 16 h 175"/>
                    <a:gd name="T12" fmla="*/ 19 w 313"/>
                    <a:gd name="T13" fmla="*/ 25 h 175"/>
                    <a:gd name="T14" fmla="*/ 4 w 313"/>
                    <a:gd name="T15" fmla="*/ 43 h 175"/>
                    <a:gd name="T16" fmla="*/ 0 w 313"/>
                    <a:gd name="T17" fmla="*/ 26 h 175"/>
                    <a:gd name="T18" fmla="*/ 0 w 313"/>
                    <a:gd name="T19" fmla="*/ 26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0 h 266"/>
                    <a:gd name="T2" fmla="*/ 40 w 230"/>
                    <a:gd name="T3" fmla="*/ 67 h 266"/>
                    <a:gd name="T4" fmla="*/ 58 w 230"/>
                    <a:gd name="T5" fmla="*/ 63 h 266"/>
                    <a:gd name="T6" fmla="*/ 56 w 230"/>
                    <a:gd name="T7" fmla="*/ 5 h 266"/>
                    <a:gd name="T8" fmla="*/ 42 w 230"/>
                    <a:gd name="T9" fmla="*/ 0 h 266"/>
                    <a:gd name="T10" fmla="*/ 45 w 230"/>
                    <a:gd name="T11" fmla="*/ 50 h 266"/>
                    <a:gd name="T12" fmla="*/ 18 w 230"/>
                    <a:gd name="T13" fmla="*/ 1 h 266"/>
                    <a:gd name="T14" fmla="*/ 0 w 230"/>
                    <a:gd name="T15" fmla="*/ 10 h 266"/>
                    <a:gd name="T16" fmla="*/ 0 w 230"/>
                    <a:gd name="T17" fmla="*/ 1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5 h 234"/>
                    <a:gd name="T2" fmla="*/ 9 w 87"/>
                    <a:gd name="T3" fmla="*/ 24 h 234"/>
                    <a:gd name="T4" fmla="*/ 11 w 87"/>
                    <a:gd name="T5" fmla="*/ 39 h 234"/>
                    <a:gd name="T6" fmla="*/ 6 w 87"/>
                    <a:gd name="T7" fmla="*/ 59 h 234"/>
                    <a:gd name="T8" fmla="*/ 20 w 87"/>
                    <a:gd name="T9" fmla="*/ 55 h 234"/>
                    <a:gd name="T10" fmla="*/ 21 w 87"/>
                    <a:gd name="T11" fmla="*/ 29 h 234"/>
                    <a:gd name="T12" fmla="*/ 11 w 87"/>
                    <a:gd name="T13" fmla="*/ 0 h 234"/>
                    <a:gd name="T14" fmla="*/ 0 w 87"/>
                    <a:gd name="T15" fmla="*/ 5 h 234"/>
                    <a:gd name="T16" fmla="*/ 0 w 87"/>
                    <a:gd name="T17" fmla="*/ 5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5 w 1190"/>
                  <a:gd name="T1" fmla="*/ 0 h 500"/>
                  <a:gd name="T2" fmla="*/ 298 w 1190"/>
                  <a:gd name="T3" fmla="*/ 123 h 500"/>
                  <a:gd name="T4" fmla="*/ 269 w 1190"/>
                  <a:gd name="T5" fmla="*/ 125 h 500"/>
                  <a:gd name="T6" fmla="*/ 0 w 1190"/>
                  <a:gd name="T7" fmla="*/ 7 h 500"/>
                  <a:gd name="T8" fmla="*/ 25 w 1190"/>
                  <a:gd name="T9" fmla="*/ 0 h 500"/>
                  <a:gd name="T10" fmla="*/ 2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3 w 489"/>
                  <a:gd name="T1" fmla="*/ 9 h 296"/>
                  <a:gd name="T2" fmla="*/ 40 w 489"/>
                  <a:gd name="T3" fmla="*/ 17 h 296"/>
                  <a:gd name="T4" fmla="*/ 81 w 489"/>
                  <a:gd name="T5" fmla="*/ 35 h 296"/>
                  <a:gd name="T6" fmla="*/ 110 w 489"/>
                  <a:gd name="T7" fmla="*/ 61 h 296"/>
                  <a:gd name="T8" fmla="*/ 81 w 489"/>
                  <a:gd name="T9" fmla="*/ 58 h 296"/>
                  <a:gd name="T10" fmla="*/ 34 w 489"/>
                  <a:gd name="T11" fmla="*/ 37 h 296"/>
                  <a:gd name="T12" fmla="*/ 12 w 489"/>
                  <a:gd name="T13" fmla="*/ 20 h 296"/>
                  <a:gd name="T14" fmla="*/ 26 w 489"/>
                  <a:gd name="T15" fmla="*/ 41 h 296"/>
                  <a:gd name="T16" fmla="*/ 68 w 489"/>
                  <a:gd name="T17" fmla="*/ 68 h 296"/>
                  <a:gd name="T18" fmla="*/ 116 w 489"/>
                  <a:gd name="T19" fmla="*/ 74 h 296"/>
                  <a:gd name="T20" fmla="*/ 122 w 489"/>
                  <a:gd name="T21" fmla="*/ 56 h 296"/>
                  <a:gd name="T22" fmla="*/ 98 w 489"/>
                  <a:gd name="T23" fmla="*/ 30 h 296"/>
                  <a:gd name="T24" fmla="*/ 42 w 489"/>
                  <a:gd name="T25" fmla="*/ 5 h 296"/>
                  <a:gd name="T26" fmla="*/ 0 w 489"/>
                  <a:gd name="T27" fmla="*/ 0 h 296"/>
                  <a:gd name="T28" fmla="*/ 3 w 489"/>
                  <a:gd name="T29" fmla="*/ 9 h 296"/>
                  <a:gd name="T30" fmla="*/ 3 w 489"/>
                  <a:gd name="T31" fmla="*/ 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6 w 213"/>
                  <a:gd name="T1" fmla="*/ 0 h 478"/>
                  <a:gd name="T2" fmla="*/ 23 w 213"/>
                  <a:gd name="T3" fmla="*/ 6 h 478"/>
                  <a:gd name="T4" fmla="*/ 20 w 213"/>
                  <a:gd name="T5" fmla="*/ 48 h 478"/>
                  <a:gd name="T6" fmla="*/ 27 w 213"/>
                  <a:gd name="T7" fmla="*/ 81 h 478"/>
                  <a:gd name="T8" fmla="*/ 54 w 213"/>
                  <a:gd name="T9" fmla="*/ 112 h 478"/>
                  <a:gd name="T10" fmla="*/ 25 w 213"/>
                  <a:gd name="T11" fmla="*/ 119 h 478"/>
                  <a:gd name="T12" fmla="*/ 8 w 213"/>
                  <a:gd name="T13" fmla="*/ 85 h 478"/>
                  <a:gd name="T14" fmla="*/ 0 w 213"/>
                  <a:gd name="T15" fmla="*/ 14 h 478"/>
                  <a:gd name="T16" fmla="*/ 6 w 213"/>
                  <a:gd name="T17" fmla="*/ 0 h 478"/>
                  <a:gd name="T18" fmla="*/ 6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8 w 150"/>
                    <a:gd name="T1" fmla="*/ 0 h 173"/>
                    <a:gd name="T2" fmla="*/ 10 w 150"/>
                    <a:gd name="T3" fmla="*/ 17 h 173"/>
                    <a:gd name="T4" fmla="*/ 0 w 150"/>
                    <a:gd name="T5" fmla="*/ 44 h 173"/>
                    <a:gd name="T6" fmla="*/ 20 w 150"/>
                    <a:gd name="T7" fmla="*/ 40 h 173"/>
                    <a:gd name="T8" fmla="*/ 26 w 150"/>
                    <a:gd name="T9" fmla="*/ 21 h 173"/>
                    <a:gd name="T10" fmla="*/ 38 w 150"/>
                    <a:gd name="T11" fmla="*/ 7 h 173"/>
                    <a:gd name="T12" fmla="*/ 28 w 150"/>
                    <a:gd name="T13" fmla="*/ 0 h 173"/>
                    <a:gd name="T14" fmla="*/ 28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9 w 1684"/>
                    <a:gd name="T1" fmla="*/ 0 h 880"/>
                    <a:gd name="T2" fmla="*/ 16 w 1684"/>
                    <a:gd name="T3" fmla="*/ 13 h 880"/>
                    <a:gd name="T4" fmla="*/ 0 w 1684"/>
                    <a:gd name="T5" fmla="*/ 52 h 880"/>
                    <a:gd name="T6" fmla="*/ 17 w 1684"/>
                    <a:gd name="T7" fmla="*/ 90 h 880"/>
                    <a:gd name="T8" fmla="*/ 296 w 1684"/>
                    <a:gd name="T9" fmla="*/ 217 h 880"/>
                    <a:gd name="T10" fmla="*/ 356 w 1684"/>
                    <a:gd name="T11" fmla="*/ 209 h 880"/>
                    <a:gd name="T12" fmla="*/ 404 w 1684"/>
                    <a:gd name="T13" fmla="*/ 220 h 880"/>
                    <a:gd name="T14" fmla="*/ 421 w 1684"/>
                    <a:gd name="T15" fmla="*/ 202 h 880"/>
                    <a:gd name="T16" fmla="*/ 376 w 1684"/>
                    <a:gd name="T17" fmla="*/ 166 h 880"/>
                    <a:gd name="T18" fmla="*/ 357 w 1684"/>
                    <a:gd name="T19" fmla="*/ 128 h 880"/>
                    <a:gd name="T20" fmla="*/ 343 w 1684"/>
                    <a:gd name="T21" fmla="*/ 132 h 880"/>
                    <a:gd name="T22" fmla="*/ 360 w 1684"/>
                    <a:gd name="T23" fmla="*/ 166 h 880"/>
                    <a:gd name="T24" fmla="*/ 395 w 1684"/>
                    <a:gd name="T25" fmla="*/ 203 h 880"/>
                    <a:gd name="T26" fmla="*/ 354 w 1684"/>
                    <a:gd name="T27" fmla="*/ 197 h 880"/>
                    <a:gd name="T28" fmla="*/ 305 w 1684"/>
                    <a:gd name="T29" fmla="*/ 204 h 880"/>
                    <a:gd name="T30" fmla="*/ 314 w 1684"/>
                    <a:gd name="T31" fmla="*/ 163 h 880"/>
                    <a:gd name="T32" fmla="*/ 335 w 1684"/>
                    <a:gd name="T33" fmla="*/ 135 h 880"/>
                    <a:gd name="T34" fmla="*/ 311 w 1684"/>
                    <a:gd name="T35" fmla="*/ 138 h 880"/>
                    <a:gd name="T36" fmla="*/ 292 w 1684"/>
                    <a:gd name="T37" fmla="*/ 165 h 880"/>
                    <a:gd name="T38" fmla="*/ 285 w 1684"/>
                    <a:gd name="T39" fmla="*/ 198 h 880"/>
                    <a:gd name="T40" fmla="*/ 27 w 1684"/>
                    <a:gd name="T41" fmla="*/ 78 h 880"/>
                    <a:gd name="T42" fmla="*/ 20 w 1684"/>
                    <a:gd name="T43" fmla="*/ 54 h 880"/>
                    <a:gd name="T44" fmla="*/ 26 w 1684"/>
                    <a:gd name="T45" fmla="*/ 24 h 880"/>
                    <a:gd name="T46" fmla="*/ 55 w 1684"/>
                    <a:gd name="T47" fmla="*/ 0 h 880"/>
                    <a:gd name="T48" fmla="*/ 39 w 1684"/>
                    <a:gd name="T49" fmla="*/ 0 h 880"/>
                    <a:gd name="T50" fmla="*/ 39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9 w 160"/>
                    <a:gd name="T1" fmla="*/ 0 h 335"/>
                    <a:gd name="T2" fmla="*/ 5 w 160"/>
                    <a:gd name="T3" fmla="*/ 26 h 335"/>
                    <a:gd name="T4" fmla="*/ 0 w 160"/>
                    <a:gd name="T5" fmla="*/ 57 h 335"/>
                    <a:gd name="T6" fmla="*/ 9 w 160"/>
                    <a:gd name="T7" fmla="*/ 78 h 335"/>
                    <a:gd name="T8" fmla="*/ 24 w 160"/>
                    <a:gd name="T9" fmla="*/ 83 h 335"/>
                    <a:gd name="T10" fmla="*/ 19 w 160"/>
                    <a:gd name="T11" fmla="*/ 38 h 335"/>
                    <a:gd name="T12" fmla="*/ 40 w 160"/>
                    <a:gd name="T13" fmla="*/ 4 h 335"/>
                    <a:gd name="T14" fmla="*/ 29 w 160"/>
                    <a:gd name="T15" fmla="*/ 0 h 335"/>
                    <a:gd name="T16" fmla="*/ 29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55 w 642"/>
                    <a:gd name="T1" fmla="*/ 224 h 1188"/>
                    <a:gd name="T2" fmla="*/ 0 w 642"/>
                    <a:gd name="T3" fmla="*/ 31 h 1188"/>
                    <a:gd name="T4" fmla="*/ 21 w 642"/>
                    <a:gd name="T5" fmla="*/ 10 h 1188"/>
                    <a:gd name="T6" fmla="*/ 65 w 642"/>
                    <a:gd name="T7" fmla="*/ 0 h 1188"/>
                    <a:gd name="T8" fmla="*/ 100 w 642"/>
                    <a:gd name="T9" fmla="*/ 15 h 1188"/>
                    <a:gd name="T10" fmla="*/ 162 w 642"/>
                    <a:gd name="T11" fmla="*/ 297 h 1188"/>
                    <a:gd name="T12" fmla="*/ 139 w 642"/>
                    <a:gd name="T13" fmla="*/ 273 h 1188"/>
                    <a:gd name="T14" fmla="*/ 89 w 642"/>
                    <a:gd name="T15" fmla="*/ 25 h 1188"/>
                    <a:gd name="T16" fmla="*/ 57 w 642"/>
                    <a:gd name="T17" fmla="*/ 16 h 1188"/>
                    <a:gd name="T18" fmla="*/ 30 w 642"/>
                    <a:gd name="T19" fmla="*/ 19 h 1188"/>
                    <a:gd name="T20" fmla="*/ 19 w 642"/>
                    <a:gd name="T21" fmla="*/ 36 h 1188"/>
                    <a:gd name="T22" fmla="*/ 77 w 642"/>
                    <a:gd name="T23" fmla="*/ 231 h 1188"/>
                    <a:gd name="T24" fmla="*/ 55 w 642"/>
                    <a:gd name="T25" fmla="*/ 224 h 1188"/>
                    <a:gd name="T26" fmla="*/ 55 w 642"/>
                    <a:gd name="T27" fmla="*/ 22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7 h 504"/>
                    <a:gd name="T2" fmla="*/ 19 w 192"/>
                    <a:gd name="T3" fmla="*/ 49 h 504"/>
                    <a:gd name="T4" fmla="*/ 29 w 192"/>
                    <a:gd name="T5" fmla="*/ 80 h 504"/>
                    <a:gd name="T6" fmla="*/ 29 w 192"/>
                    <a:gd name="T7" fmla="*/ 126 h 504"/>
                    <a:gd name="T8" fmla="*/ 48 w 192"/>
                    <a:gd name="T9" fmla="*/ 126 h 504"/>
                    <a:gd name="T10" fmla="*/ 47 w 192"/>
                    <a:gd name="T11" fmla="*/ 90 h 504"/>
                    <a:gd name="T12" fmla="*/ 41 w 192"/>
                    <a:gd name="T13" fmla="*/ 52 h 504"/>
                    <a:gd name="T14" fmla="*/ 25 w 192"/>
                    <a:gd name="T15" fmla="*/ 15 h 504"/>
                    <a:gd name="T16" fmla="*/ 16 w 192"/>
                    <a:gd name="T17" fmla="*/ 0 h 504"/>
                    <a:gd name="T18" fmla="*/ 0 w 192"/>
                    <a:gd name="T19" fmla="*/ 7 h 504"/>
                    <a:gd name="T20" fmla="*/ 0 w 192"/>
                    <a:gd name="T21" fmla="*/ 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75 w 390"/>
                    <a:gd name="T1" fmla="*/ 0 h 269"/>
                    <a:gd name="T2" fmla="*/ 65 w 390"/>
                    <a:gd name="T3" fmla="*/ 5 h 269"/>
                    <a:gd name="T4" fmla="*/ 64 w 390"/>
                    <a:gd name="T5" fmla="*/ 17 h 269"/>
                    <a:gd name="T6" fmla="*/ 0 w 390"/>
                    <a:gd name="T7" fmla="*/ 43 h 269"/>
                    <a:gd name="T8" fmla="*/ 0 w 390"/>
                    <a:gd name="T9" fmla="*/ 56 h 269"/>
                    <a:gd name="T10" fmla="*/ 71 w 390"/>
                    <a:gd name="T11" fmla="*/ 57 h 269"/>
                    <a:gd name="T12" fmla="*/ 80 w 390"/>
                    <a:gd name="T13" fmla="*/ 68 h 269"/>
                    <a:gd name="T14" fmla="*/ 98 w 390"/>
                    <a:gd name="T15" fmla="*/ 67 h 269"/>
                    <a:gd name="T16" fmla="*/ 96 w 390"/>
                    <a:gd name="T17" fmla="*/ 48 h 269"/>
                    <a:gd name="T18" fmla="*/ 29 w 390"/>
                    <a:gd name="T19" fmla="*/ 44 h 269"/>
                    <a:gd name="T20" fmla="*/ 84 w 390"/>
                    <a:gd name="T21" fmla="*/ 23 h 269"/>
                    <a:gd name="T22" fmla="*/ 75 w 390"/>
                    <a:gd name="T23" fmla="*/ 0 h 269"/>
                    <a:gd name="T24" fmla="*/ 7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3 h 424"/>
                    <a:gd name="T2" fmla="*/ 216 w 941"/>
                    <a:gd name="T3" fmla="*/ 0 h 424"/>
                    <a:gd name="T4" fmla="*/ 232 w 941"/>
                    <a:gd name="T5" fmla="*/ 20 h 424"/>
                    <a:gd name="T6" fmla="*/ 236 w 941"/>
                    <a:gd name="T7" fmla="*/ 46 h 424"/>
                    <a:gd name="T8" fmla="*/ 226 w 941"/>
                    <a:gd name="T9" fmla="*/ 71 h 424"/>
                    <a:gd name="T10" fmla="*/ 15 w 941"/>
                    <a:gd name="T11" fmla="*/ 106 h 424"/>
                    <a:gd name="T12" fmla="*/ 14 w 941"/>
                    <a:gd name="T13" fmla="*/ 96 h 424"/>
                    <a:gd name="T14" fmla="*/ 216 w 941"/>
                    <a:gd name="T15" fmla="*/ 61 h 424"/>
                    <a:gd name="T16" fmla="*/ 224 w 941"/>
                    <a:gd name="T17" fmla="*/ 37 h 424"/>
                    <a:gd name="T18" fmla="*/ 210 w 941"/>
                    <a:gd name="T19" fmla="*/ 15 h 424"/>
                    <a:gd name="T20" fmla="*/ 0 w 941"/>
                    <a:gd name="T21" fmla="*/ 47 h 424"/>
                    <a:gd name="T22" fmla="*/ 0 w 941"/>
                    <a:gd name="T23" fmla="*/ 33 h 424"/>
                    <a:gd name="T24" fmla="*/ 0 w 941"/>
                    <a:gd name="T25" fmla="*/ 3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31 h 173"/>
                    <a:gd name="T2" fmla="*/ 17 w 488"/>
                    <a:gd name="T3" fmla="*/ 43 h 173"/>
                    <a:gd name="T4" fmla="*/ 56 w 488"/>
                    <a:gd name="T5" fmla="*/ 41 h 173"/>
                    <a:gd name="T6" fmla="*/ 105 w 488"/>
                    <a:gd name="T7" fmla="*/ 29 h 173"/>
                    <a:gd name="T8" fmla="*/ 123 w 488"/>
                    <a:gd name="T9" fmla="*/ 10 h 173"/>
                    <a:gd name="T10" fmla="*/ 111 w 488"/>
                    <a:gd name="T11" fmla="*/ 0 h 173"/>
                    <a:gd name="T12" fmla="*/ 64 w 488"/>
                    <a:gd name="T13" fmla="*/ 0 h 173"/>
                    <a:gd name="T14" fmla="*/ 28 w 488"/>
                    <a:gd name="T15" fmla="*/ 3 h 173"/>
                    <a:gd name="T16" fmla="*/ 4 w 488"/>
                    <a:gd name="T17" fmla="*/ 19 h 173"/>
                    <a:gd name="T18" fmla="*/ 28 w 488"/>
                    <a:gd name="T19" fmla="*/ 23 h 173"/>
                    <a:gd name="T20" fmla="*/ 69 w 488"/>
                    <a:gd name="T21" fmla="*/ 13 h 173"/>
                    <a:gd name="T22" fmla="*/ 105 w 488"/>
                    <a:gd name="T23" fmla="*/ 13 h 173"/>
                    <a:gd name="T24" fmla="*/ 68 w 488"/>
                    <a:gd name="T25" fmla="*/ 27 h 173"/>
                    <a:gd name="T26" fmla="*/ 36 w 488"/>
                    <a:gd name="T27" fmla="*/ 31 h 173"/>
                    <a:gd name="T28" fmla="*/ 0 w 488"/>
                    <a:gd name="T29" fmla="*/ 31 h 173"/>
                    <a:gd name="T30" fmla="*/ 0 w 488"/>
                    <a:gd name="T31" fmla="*/ 3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49 w 772"/>
                <a:gd name="T1" fmla="*/ 603 h 3266"/>
                <a:gd name="T2" fmla="*/ 27 w 772"/>
                <a:gd name="T3" fmla="*/ 562 h 3266"/>
                <a:gd name="T4" fmla="*/ 23 w 772"/>
                <a:gd name="T5" fmla="*/ 531 h 3266"/>
                <a:gd name="T6" fmla="*/ 26 w 772"/>
                <a:gd name="T7" fmla="*/ 485 h 3266"/>
                <a:gd name="T8" fmla="*/ 42 w 772"/>
                <a:gd name="T9" fmla="*/ 430 h 3266"/>
                <a:gd name="T10" fmla="*/ 45 w 772"/>
                <a:gd name="T11" fmla="*/ 395 h 3266"/>
                <a:gd name="T12" fmla="*/ 42 w 772"/>
                <a:gd name="T13" fmla="*/ 372 h 3266"/>
                <a:gd name="T14" fmla="*/ 28 w 772"/>
                <a:gd name="T15" fmla="*/ 355 h 3266"/>
                <a:gd name="T16" fmla="*/ 25 w 772"/>
                <a:gd name="T17" fmla="*/ 333 h 3266"/>
                <a:gd name="T18" fmla="*/ 30 w 772"/>
                <a:gd name="T19" fmla="*/ 303 h 3266"/>
                <a:gd name="T20" fmla="*/ 52 w 772"/>
                <a:gd name="T21" fmla="*/ 221 h 3266"/>
                <a:gd name="T22" fmla="*/ 54 w 772"/>
                <a:gd name="T23" fmla="*/ 180 h 3266"/>
                <a:gd name="T24" fmla="*/ 49 w 772"/>
                <a:gd name="T25" fmla="*/ 136 h 3266"/>
                <a:gd name="T26" fmla="*/ 30 w 772"/>
                <a:gd name="T27" fmla="*/ 115 h 3266"/>
                <a:gd name="T28" fmla="*/ 14 w 772"/>
                <a:gd name="T29" fmla="*/ 80 h 3266"/>
                <a:gd name="T30" fmla="*/ 0 w 772"/>
                <a:gd name="T31" fmla="*/ 0 h 3266"/>
                <a:gd name="T32" fmla="*/ 2 w 772"/>
                <a:gd name="T33" fmla="*/ 73 h 3266"/>
                <a:gd name="T34" fmla="*/ 13 w 772"/>
                <a:gd name="T35" fmla="*/ 117 h 3266"/>
                <a:gd name="T36" fmla="*/ 27 w 772"/>
                <a:gd name="T37" fmla="*/ 144 h 3266"/>
                <a:gd name="T38" fmla="*/ 42 w 772"/>
                <a:gd name="T39" fmla="*/ 159 h 3266"/>
                <a:gd name="T40" fmla="*/ 43 w 772"/>
                <a:gd name="T41" fmla="*/ 199 h 3266"/>
                <a:gd name="T42" fmla="*/ 35 w 772"/>
                <a:gd name="T43" fmla="*/ 242 h 3266"/>
                <a:gd name="T44" fmla="*/ 17 w 772"/>
                <a:gd name="T45" fmla="*/ 316 h 3266"/>
                <a:gd name="T46" fmla="*/ 16 w 772"/>
                <a:gd name="T47" fmla="*/ 364 h 3266"/>
                <a:gd name="T48" fmla="*/ 33 w 772"/>
                <a:gd name="T49" fmla="*/ 391 h 3266"/>
                <a:gd name="T50" fmla="*/ 32 w 772"/>
                <a:gd name="T51" fmla="*/ 416 h 3266"/>
                <a:gd name="T52" fmla="*/ 18 w 772"/>
                <a:gd name="T53" fmla="*/ 468 h 3266"/>
                <a:gd name="T54" fmla="*/ 11 w 772"/>
                <a:gd name="T55" fmla="*/ 518 h 3266"/>
                <a:gd name="T56" fmla="*/ 17 w 772"/>
                <a:gd name="T57" fmla="*/ 571 h 3266"/>
                <a:gd name="T58" fmla="*/ 30 w 772"/>
                <a:gd name="T59" fmla="*/ 600 h 3266"/>
                <a:gd name="T60" fmla="*/ 47 w 772"/>
                <a:gd name="T61" fmla="*/ 623 h 3266"/>
                <a:gd name="T62" fmla="*/ 49 w 772"/>
                <a:gd name="T63" fmla="*/ 603 h 3266"/>
                <a:gd name="T64" fmla="*/ 49 w 772"/>
                <a:gd name="T65" fmla="*/ 60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49 w 772"/>
                <a:gd name="T1" fmla="*/ 789 h 3266"/>
                <a:gd name="T2" fmla="*/ 27 w 772"/>
                <a:gd name="T3" fmla="*/ 737 h 3266"/>
                <a:gd name="T4" fmla="*/ 23 w 772"/>
                <a:gd name="T5" fmla="*/ 696 h 3266"/>
                <a:gd name="T6" fmla="*/ 26 w 772"/>
                <a:gd name="T7" fmla="*/ 636 h 3266"/>
                <a:gd name="T8" fmla="*/ 42 w 772"/>
                <a:gd name="T9" fmla="*/ 563 h 3266"/>
                <a:gd name="T10" fmla="*/ 45 w 772"/>
                <a:gd name="T11" fmla="*/ 518 h 3266"/>
                <a:gd name="T12" fmla="*/ 42 w 772"/>
                <a:gd name="T13" fmla="*/ 487 h 3266"/>
                <a:gd name="T14" fmla="*/ 28 w 772"/>
                <a:gd name="T15" fmla="*/ 465 h 3266"/>
                <a:gd name="T16" fmla="*/ 25 w 772"/>
                <a:gd name="T17" fmla="*/ 437 h 3266"/>
                <a:gd name="T18" fmla="*/ 30 w 772"/>
                <a:gd name="T19" fmla="*/ 397 h 3266"/>
                <a:gd name="T20" fmla="*/ 52 w 772"/>
                <a:gd name="T21" fmla="*/ 289 h 3266"/>
                <a:gd name="T22" fmla="*/ 54 w 772"/>
                <a:gd name="T23" fmla="*/ 237 h 3266"/>
                <a:gd name="T24" fmla="*/ 49 w 772"/>
                <a:gd name="T25" fmla="*/ 179 h 3266"/>
                <a:gd name="T26" fmla="*/ 30 w 772"/>
                <a:gd name="T27" fmla="*/ 151 h 3266"/>
                <a:gd name="T28" fmla="*/ 14 w 772"/>
                <a:gd name="T29" fmla="*/ 106 h 3266"/>
                <a:gd name="T30" fmla="*/ 0 w 772"/>
                <a:gd name="T31" fmla="*/ 0 h 3266"/>
                <a:gd name="T32" fmla="*/ 2 w 772"/>
                <a:gd name="T33" fmla="*/ 96 h 3266"/>
                <a:gd name="T34" fmla="*/ 13 w 772"/>
                <a:gd name="T35" fmla="*/ 153 h 3266"/>
                <a:gd name="T36" fmla="*/ 27 w 772"/>
                <a:gd name="T37" fmla="*/ 189 h 3266"/>
                <a:gd name="T38" fmla="*/ 42 w 772"/>
                <a:gd name="T39" fmla="*/ 209 h 3266"/>
                <a:gd name="T40" fmla="*/ 43 w 772"/>
                <a:gd name="T41" fmla="*/ 261 h 3266"/>
                <a:gd name="T42" fmla="*/ 35 w 772"/>
                <a:gd name="T43" fmla="*/ 317 h 3266"/>
                <a:gd name="T44" fmla="*/ 17 w 772"/>
                <a:gd name="T45" fmla="*/ 415 h 3266"/>
                <a:gd name="T46" fmla="*/ 16 w 772"/>
                <a:gd name="T47" fmla="*/ 478 h 3266"/>
                <a:gd name="T48" fmla="*/ 33 w 772"/>
                <a:gd name="T49" fmla="*/ 513 h 3266"/>
                <a:gd name="T50" fmla="*/ 32 w 772"/>
                <a:gd name="T51" fmla="*/ 545 h 3266"/>
                <a:gd name="T52" fmla="*/ 18 w 772"/>
                <a:gd name="T53" fmla="*/ 613 h 3266"/>
                <a:gd name="T54" fmla="*/ 11 w 772"/>
                <a:gd name="T55" fmla="*/ 679 h 3266"/>
                <a:gd name="T56" fmla="*/ 17 w 772"/>
                <a:gd name="T57" fmla="*/ 749 h 3266"/>
                <a:gd name="T58" fmla="*/ 30 w 772"/>
                <a:gd name="T59" fmla="*/ 786 h 3266"/>
                <a:gd name="T60" fmla="*/ 47 w 772"/>
                <a:gd name="T61" fmla="*/ 817 h 3266"/>
                <a:gd name="T62" fmla="*/ 49 w 772"/>
                <a:gd name="T63" fmla="*/ 789 h 3266"/>
                <a:gd name="T64" fmla="*/ 49 w 772"/>
                <a:gd name="T65" fmla="*/ 78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8 w 245"/>
                  <a:gd name="T1" fmla="*/ 1 h 806"/>
                  <a:gd name="T2" fmla="*/ 8 w 245"/>
                  <a:gd name="T3" fmla="*/ 44 h 806"/>
                  <a:gd name="T4" fmla="*/ 0 w 245"/>
                  <a:gd name="T5" fmla="*/ 103 h 806"/>
                  <a:gd name="T6" fmla="*/ 5 w 245"/>
                  <a:gd name="T7" fmla="*/ 101 h 806"/>
                  <a:gd name="T8" fmla="*/ 14 w 245"/>
                  <a:gd name="T9" fmla="*/ 48 h 806"/>
                  <a:gd name="T10" fmla="*/ 16 w 245"/>
                  <a:gd name="T11" fmla="*/ 0 h 806"/>
                  <a:gd name="T12" fmla="*/ 8 w 245"/>
                  <a:gd name="T13" fmla="*/ 1 h 806"/>
                  <a:gd name="T14" fmla="*/ 8 w 245"/>
                  <a:gd name="T15" fmla="*/ 1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19 w 604"/>
                    <a:gd name="T3" fmla="*/ 24 h 349"/>
                    <a:gd name="T4" fmla="*/ 32 w 604"/>
                    <a:gd name="T5" fmla="*/ 45 h 349"/>
                    <a:gd name="T6" fmla="*/ 39 w 604"/>
                    <a:gd name="T7" fmla="*/ 18 h 349"/>
                    <a:gd name="T8" fmla="*/ 23 w 604"/>
                    <a:gd name="T9" fmla="*/ 1 h 349"/>
                    <a:gd name="T10" fmla="*/ 30 w 604"/>
                    <a:gd name="T11" fmla="*/ 24 h 349"/>
                    <a:gd name="T12" fmla="*/ 8 w 604"/>
                    <a:gd name="T13" fmla="*/ 2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47 w 1064"/>
                    <a:gd name="T1" fmla="*/ 16 h 1230"/>
                    <a:gd name="T2" fmla="*/ 31 w 1064"/>
                    <a:gd name="T3" fmla="*/ 45 h 1230"/>
                    <a:gd name="T4" fmla="*/ 10 w 1064"/>
                    <a:gd name="T5" fmla="*/ 97 h 1230"/>
                    <a:gd name="T6" fmla="*/ 0 w 1064"/>
                    <a:gd name="T7" fmla="*/ 140 h 1230"/>
                    <a:gd name="T8" fmla="*/ 4 w 1064"/>
                    <a:gd name="T9" fmla="*/ 156 h 1230"/>
                    <a:gd name="T10" fmla="*/ 17 w 1064"/>
                    <a:gd name="T11" fmla="*/ 152 h 1230"/>
                    <a:gd name="T12" fmla="*/ 37 w 1064"/>
                    <a:gd name="T13" fmla="*/ 116 h 1230"/>
                    <a:gd name="T14" fmla="*/ 56 w 1064"/>
                    <a:gd name="T15" fmla="*/ 68 h 1230"/>
                    <a:gd name="T16" fmla="*/ 66 w 1064"/>
                    <a:gd name="T17" fmla="*/ 34 h 1230"/>
                    <a:gd name="T18" fmla="*/ 68 w 1064"/>
                    <a:gd name="T19" fmla="*/ 11 h 1230"/>
                    <a:gd name="T20" fmla="*/ 62 w 1064"/>
                    <a:gd name="T21" fmla="*/ 0 h 1230"/>
                    <a:gd name="T22" fmla="*/ 53 w 1064"/>
                    <a:gd name="T23" fmla="*/ 8 h 1230"/>
                    <a:gd name="T24" fmla="*/ 62 w 1064"/>
                    <a:gd name="T25" fmla="*/ 14 h 1230"/>
                    <a:gd name="T26" fmla="*/ 56 w 1064"/>
                    <a:gd name="T27" fmla="*/ 45 h 1230"/>
                    <a:gd name="T28" fmla="*/ 44 w 1064"/>
                    <a:gd name="T29" fmla="*/ 83 h 1230"/>
                    <a:gd name="T30" fmla="*/ 22 w 1064"/>
                    <a:gd name="T31" fmla="*/ 128 h 1230"/>
                    <a:gd name="T32" fmla="*/ 7 w 1064"/>
                    <a:gd name="T33" fmla="*/ 141 h 1230"/>
                    <a:gd name="T34" fmla="*/ 9 w 1064"/>
                    <a:gd name="T35" fmla="*/ 120 h 1230"/>
                    <a:gd name="T36" fmla="*/ 28 w 1064"/>
                    <a:gd name="T37" fmla="*/ 64 h 1230"/>
                    <a:gd name="T38" fmla="*/ 53 w 1064"/>
                    <a:gd name="T39" fmla="*/ 15 h 1230"/>
                    <a:gd name="T40" fmla="*/ 47 w 1064"/>
                    <a:gd name="T41" fmla="*/ 16 h 1230"/>
                    <a:gd name="T42" fmla="*/ 47 w 1064"/>
                    <a:gd name="T43" fmla="*/ 1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24 w 2002"/>
                    <a:gd name="T1" fmla="*/ 0 h 2521"/>
                    <a:gd name="T2" fmla="*/ 0 w 2002"/>
                    <a:gd name="T3" fmla="*/ 320 h 2521"/>
                    <a:gd name="T4" fmla="*/ 12 w 2002"/>
                    <a:gd name="T5" fmla="*/ 311 h 2521"/>
                    <a:gd name="T6" fmla="*/ 127 w 2002"/>
                    <a:gd name="T7" fmla="*/ 8 h 2521"/>
                    <a:gd name="T8" fmla="*/ 124 w 2002"/>
                    <a:gd name="T9" fmla="*/ 0 h 2521"/>
                    <a:gd name="T10" fmla="*/ 124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6 w 3007"/>
                    <a:gd name="T1" fmla="*/ 361 h 3771"/>
                    <a:gd name="T2" fmla="*/ 25 w 3007"/>
                    <a:gd name="T3" fmla="*/ 360 h 3771"/>
                    <a:gd name="T4" fmla="*/ 52 w 3007"/>
                    <a:gd name="T5" fmla="*/ 382 h 3771"/>
                    <a:gd name="T6" fmla="*/ 43 w 3007"/>
                    <a:gd name="T7" fmla="*/ 358 h 3771"/>
                    <a:gd name="T8" fmla="*/ 23 w 3007"/>
                    <a:gd name="T9" fmla="*/ 343 h 3771"/>
                    <a:gd name="T10" fmla="*/ 41 w 3007"/>
                    <a:gd name="T11" fmla="*/ 345 h 3771"/>
                    <a:gd name="T12" fmla="*/ 62 w 3007"/>
                    <a:gd name="T13" fmla="*/ 365 h 3771"/>
                    <a:gd name="T14" fmla="*/ 182 w 3007"/>
                    <a:gd name="T15" fmla="*/ 53 h 3771"/>
                    <a:gd name="T16" fmla="*/ 164 w 3007"/>
                    <a:gd name="T17" fmla="*/ 19 h 3771"/>
                    <a:gd name="T18" fmla="*/ 147 w 3007"/>
                    <a:gd name="T19" fmla="*/ 0 h 3771"/>
                    <a:gd name="T20" fmla="*/ 171 w 3007"/>
                    <a:gd name="T21" fmla="*/ 10 h 3771"/>
                    <a:gd name="T22" fmla="*/ 191 w 3007"/>
                    <a:gd name="T23" fmla="*/ 55 h 3771"/>
                    <a:gd name="T24" fmla="*/ 53 w 3007"/>
                    <a:gd name="T25" fmla="*/ 416 h 3771"/>
                    <a:gd name="T26" fmla="*/ 31 w 3007"/>
                    <a:gd name="T27" fmla="*/ 433 h 3771"/>
                    <a:gd name="T28" fmla="*/ 7 w 3007"/>
                    <a:gd name="T29" fmla="*/ 479 h 3771"/>
                    <a:gd name="T30" fmla="*/ 0 w 3007"/>
                    <a:gd name="T31" fmla="*/ 466 h 3771"/>
                    <a:gd name="T32" fmla="*/ 8 w 3007"/>
                    <a:gd name="T33" fmla="*/ 461 h 3771"/>
                    <a:gd name="T34" fmla="*/ 24 w 3007"/>
                    <a:gd name="T35" fmla="*/ 430 h 3771"/>
                    <a:gd name="T36" fmla="*/ 11 w 3007"/>
                    <a:gd name="T37" fmla="*/ 416 h 3771"/>
                    <a:gd name="T38" fmla="*/ 11 w 3007"/>
                    <a:gd name="T39" fmla="*/ 403 h 3771"/>
                    <a:gd name="T40" fmla="*/ 26 w 3007"/>
                    <a:gd name="T41" fmla="*/ 419 h 3771"/>
                    <a:gd name="T42" fmla="*/ 26 w 3007"/>
                    <a:gd name="T43" fmla="*/ 405 h 3771"/>
                    <a:gd name="T44" fmla="*/ 38 w 3007"/>
                    <a:gd name="T45" fmla="*/ 409 h 3771"/>
                    <a:gd name="T46" fmla="*/ 27 w 3007"/>
                    <a:gd name="T47" fmla="*/ 391 h 3771"/>
                    <a:gd name="T48" fmla="*/ 40 w 3007"/>
                    <a:gd name="T49" fmla="*/ 389 h 3771"/>
                    <a:gd name="T50" fmla="*/ 6 w 3007"/>
                    <a:gd name="T51" fmla="*/ 361 h 3771"/>
                    <a:gd name="T52" fmla="*/ 6 w 3007"/>
                    <a:gd name="T53" fmla="*/ 361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10 h 342"/>
                    <a:gd name="T2" fmla="*/ 16 w 673"/>
                    <a:gd name="T3" fmla="*/ 14 h 342"/>
                    <a:gd name="T4" fmla="*/ 40 w 673"/>
                    <a:gd name="T5" fmla="*/ 44 h 342"/>
                    <a:gd name="T6" fmla="*/ 42 w 673"/>
                    <a:gd name="T7" fmla="*/ 37 h 342"/>
                    <a:gd name="T8" fmla="*/ 28 w 673"/>
                    <a:gd name="T9" fmla="*/ 15 h 342"/>
                    <a:gd name="T10" fmla="*/ 2 w 673"/>
                    <a:gd name="T11" fmla="*/ 0 h 342"/>
                    <a:gd name="T12" fmla="*/ 0 w 673"/>
                    <a:gd name="T13" fmla="*/ 10 h 342"/>
                    <a:gd name="T14" fmla="*/ 0 w 673"/>
                    <a:gd name="T15" fmla="*/ 1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10 h 403"/>
                    <a:gd name="T2" fmla="*/ 22 w 716"/>
                    <a:gd name="T3" fmla="*/ 19 h 403"/>
                    <a:gd name="T4" fmla="*/ 41 w 716"/>
                    <a:gd name="T5" fmla="*/ 51 h 403"/>
                    <a:gd name="T6" fmla="*/ 46 w 716"/>
                    <a:gd name="T7" fmla="*/ 38 h 403"/>
                    <a:gd name="T8" fmla="*/ 27 w 716"/>
                    <a:gd name="T9" fmla="*/ 15 h 403"/>
                    <a:gd name="T10" fmla="*/ 5 w 716"/>
                    <a:gd name="T11" fmla="*/ 0 h 403"/>
                    <a:gd name="T12" fmla="*/ 0 w 716"/>
                    <a:gd name="T13" fmla="*/ 10 h 403"/>
                    <a:gd name="T14" fmla="*/ 0 w 716"/>
                    <a:gd name="T15" fmla="*/ 1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10 h 411"/>
                    <a:gd name="T2" fmla="*/ 20 w 717"/>
                    <a:gd name="T3" fmla="*/ 18 h 411"/>
                    <a:gd name="T4" fmla="*/ 41 w 717"/>
                    <a:gd name="T5" fmla="*/ 53 h 411"/>
                    <a:gd name="T6" fmla="*/ 46 w 717"/>
                    <a:gd name="T7" fmla="*/ 40 h 411"/>
                    <a:gd name="T8" fmla="*/ 25 w 717"/>
                    <a:gd name="T9" fmla="*/ 11 h 411"/>
                    <a:gd name="T10" fmla="*/ 4 w 717"/>
                    <a:gd name="T11" fmla="*/ 0 h 411"/>
                    <a:gd name="T12" fmla="*/ 0 w 717"/>
                    <a:gd name="T13" fmla="*/ 10 h 411"/>
                    <a:gd name="T14" fmla="*/ 0 w 717"/>
                    <a:gd name="T15" fmla="*/ 1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11 h 386"/>
                    <a:gd name="T2" fmla="*/ 17 w 709"/>
                    <a:gd name="T3" fmla="*/ 17 h 386"/>
                    <a:gd name="T4" fmla="*/ 42 w 709"/>
                    <a:gd name="T5" fmla="*/ 49 h 386"/>
                    <a:gd name="T6" fmla="*/ 45 w 709"/>
                    <a:gd name="T7" fmla="*/ 39 h 386"/>
                    <a:gd name="T8" fmla="*/ 19 w 709"/>
                    <a:gd name="T9" fmla="*/ 7 h 386"/>
                    <a:gd name="T10" fmla="*/ 3 w 709"/>
                    <a:gd name="T11" fmla="*/ 0 h 386"/>
                    <a:gd name="T12" fmla="*/ 0 w 709"/>
                    <a:gd name="T13" fmla="*/ 11 h 386"/>
                    <a:gd name="T14" fmla="*/ 0 w 709"/>
                    <a:gd name="T15" fmla="*/ 1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/>
              <a:t>Cappuccetto Rosso,</a:t>
            </a:r>
            <a:br>
              <a:rPr lang="it-IT" b="1" smtClean="0"/>
            </a:br>
            <a:r>
              <a:rPr lang="it-IT" b="1" smtClean="0"/>
              <a:t> anzi </a:t>
            </a:r>
            <a:r>
              <a:rPr lang="it-IT" b="1" smtClean="0">
                <a:solidFill>
                  <a:schemeClr val="hlink"/>
                </a:solidFill>
              </a:rPr>
              <a:t>Verde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2625"/>
            <a:ext cx="6032500" cy="534988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b="1" smtClean="0">
                <a:solidFill>
                  <a:schemeClr val="folHlink"/>
                </a:solidFill>
              </a:rPr>
              <a:t>di Oriana Pagliarone</a:t>
            </a:r>
          </a:p>
        </p:txBody>
      </p:sp>
      <p:pic>
        <p:nvPicPr>
          <p:cNvPr id="3076" name="Picture 4" descr="hacker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51300"/>
            <a:ext cx="976312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63550" y="1073150"/>
            <a:ext cx="8228013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Giada raggiunse la casetta della nonna: «Toc toc, posso entrare? Sono Cappuccetto Rosso, sono venuta a portarti la cena», Giada sapeva che la nonna a quell’ora era  sempre in casa a guardare la televisione.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46379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828675" y="457200"/>
            <a:ext cx="704215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«Ecco minestrina e formaggino!», Giada era alquanto perplessa per quella  cena alquanto misera.</a:t>
            </a:r>
          </a:p>
          <a:p>
            <a:r>
              <a:rPr lang="it-IT" sz="3600">
                <a:solidFill>
                  <a:srgbClr val="0000FF"/>
                </a:solidFill>
              </a:rPr>
              <a:t>«Minestrina e formaggino! Ma siamo impazziti, io non mangio quella roba, non sono malata e soprattutto non sono decrepita, ho tutti i denti,  vedi?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03200" y="309563"/>
            <a:ext cx="803275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«Che denti grandi che hai nonna!», Giada osservò con attenzione la dentatura della nonna.</a:t>
            </a:r>
          </a:p>
          <a:p>
            <a:r>
              <a:rPr lang="it-IT" sz="3600">
                <a:solidFill>
                  <a:srgbClr val="0000FF"/>
                </a:solidFill>
              </a:rPr>
              <a:t>«È per mangiare meglio!», e, così dicendo, la nonna prese il cellulare e telefonò alla pizzeria più vicina per farsi portare due belle margherite.</a:t>
            </a:r>
          </a:p>
        </p:txBody>
      </p:sp>
      <p:pic>
        <p:nvPicPr>
          <p:cNvPr id="15363" name="Picture 6" descr="margherita-pizz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5" y="4246563"/>
            <a:ext cx="3327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290513" y="823913"/>
            <a:ext cx="7967662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Dopo cena la nonna si mise due  strane orecchie e subito Giada  :« Nonna, che grandi orecchie che hai!</a:t>
            </a:r>
          </a:p>
          <a:p>
            <a:r>
              <a:rPr lang="it-IT" sz="3600">
                <a:solidFill>
                  <a:srgbClr val="0000FF"/>
                </a:solidFill>
              </a:rPr>
              <a:t>«È per sentirci meglio, bimba mia », e così dicendo, avvicinò quelle strane cose all’orecchio di Giada che sentì una bellissima musica molto ritmata.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044575" y="606425"/>
            <a:ext cx="59705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«Vedi sono cuffie stereo per ballare la zumpa ! Non sai che cos’è la zumpa?»</a:t>
            </a:r>
          </a:p>
        </p:txBody>
      </p:sp>
      <p:pic>
        <p:nvPicPr>
          <p:cNvPr id="17411" name="Picture 5" descr="cuff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2881313"/>
            <a:ext cx="24288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3908425"/>
            <a:ext cx="4953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ttangolo 4"/>
          <p:cNvSpPr>
            <a:spLocks noChangeArrowheads="1"/>
          </p:cNvSpPr>
          <p:nvPr/>
        </p:nvSpPr>
        <p:spPr bwMode="auto">
          <a:xfrm>
            <a:off x="641350" y="492125"/>
            <a:ext cx="74374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«Veramente no, io conosco solo la zuppa, e non mi piace nemmeno», rispose Giada  perplessa .</a:t>
            </a:r>
          </a:p>
          <a:p>
            <a:r>
              <a:rPr lang="it-IT" sz="3600">
                <a:solidFill>
                  <a:srgbClr val="0000FF"/>
                </a:solidFill>
              </a:rPr>
              <a:t>«La zumba è  una ginnastica ma diventa quasi un ballo, vuoi vedere?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ttangolo 1"/>
          <p:cNvSpPr>
            <a:spLocks noChangeArrowheads="1"/>
          </p:cNvSpPr>
          <p:nvPr/>
        </p:nvSpPr>
        <p:spPr bwMode="auto">
          <a:xfrm>
            <a:off x="1754188" y="946150"/>
            <a:ext cx="60388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Ora metto un video sul computer e noi ripetiamo tutti i movimenti che vediamo sullo schermo, va bene?», riprese la nonna, gasatissima.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tangolo 1"/>
          <p:cNvSpPr>
            <a:spLocks noChangeArrowheads="1"/>
          </p:cNvSpPr>
          <p:nvPr/>
        </p:nvSpPr>
        <p:spPr bwMode="auto">
          <a:xfrm>
            <a:off x="771525" y="701675"/>
            <a:ext cx="45720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«Certo, nonna, non vedo l’ora».</a:t>
            </a:r>
          </a:p>
          <a:p>
            <a:r>
              <a:rPr lang="it-IT" sz="3600">
                <a:solidFill>
                  <a:srgbClr val="0000FF"/>
                </a:solidFill>
              </a:rPr>
              <a:t>La nonna mise il video e cominciò a ballare con Giada 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204788" y="250825"/>
            <a:ext cx="85026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Il lupo stava sbirciando dalla finestra,  vide le due “ragazze” ballare e gli venne voglia di unirsi a loro.</a:t>
            </a:r>
          </a:p>
          <a:p>
            <a:r>
              <a:rPr lang="it-IT" sz="3600">
                <a:solidFill>
                  <a:srgbClr val="0000FF"/>
                </a:solidFill>
              </a:rPr>
              <a:t>«Toc toc , posso entrare, vi ho visto ballare! Mi piacerebbe ballare con voi!»</a:t>
            </a:r>
          </a:p>
          <a:p>
            <a:r>
              <a:rPr lang="it-IT" sz="3600">
                <a:solidFill>
                  <a:srgbClr val="0000FF"/>
                </a:solidFill>
              </a:rPr>
              <a:t>«Chi sei ? Come ti chiami? Perché vuoi ballare con noi?», risposero diffidenti Giada e la nonna 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81025"/>
            <a:ext cx="4475163" cy="4905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4000" smtClean="0">
                <a:solidFill>
                  <a:srgbClr val="0000FF"/>
                </a:solidFill>
              </a:rPr>
              <a:t>C’era una volta una bambina che si chiamava Cappuccetto Rosso, perché aveva un mantello con il cappuccio rosso</a:t>
            </a:r>
            <a:r>
              <a:rPr lang="it-IT" sz="2800" smtClean="0">
                <a:solidFill>
                  <a:srgbClr val="0000FF"/>
                </a:solidFill>
              </a:rPr>
              <a:t>. </a:t>
            </a:r>
          </a:p>
        </p:txBody>
      </p:sp>
      <p:pic>
        <p:nvPicPr>
          <p:cNvPr id="4099" name="Picture 4" descr="cap rosso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0963" y="2097088"/>
            <a:ext cx="2670175" cy="312102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ttangolo 1"/>
          <p:cNvSpPr>
            <a:spLocks noChangeArrowheads="1"/>
          </p:cNvSpPr>
          <p:nvPr/>
        </p:nvSpPr>
        <p:spPr bwMode="auto">
          <a:xfrm>
            <a:off x="246063" y="374650"/>
            <a:ext cx="795655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«Sono un lupo, un nome non ce l’ho, chiamatemi  Lupo, e mi piace ballare»</a:t>
            </a:r>
          </a:p>
          <a:p>
            <a:r>
              <a:rPr lang="it-IT" sz="3600"/>
              <a:t> </a:t>
            </a:r>
            <a:r>
              <a:rPr lang="it-IT" sz="3600">
                <a:solidFill>
                  <a:srgbClr val="0000FF"/>
                </a:solidFill>
              </a:rPr>
              <a:t>«Ok, Lupo Lupo, entra e unisciti a noi e mi raccomando non sbagliare i passi se no ci rovini la coreografia!»</a:t>
            </a:r>
          </a:p>
          <a:p>
            <a:r>
              <a:rPr lang="it-IT" sz="3600">
                <a:solidFill>
                  <a:srgbClr val="0000FF"/>
                </a:solidFill>
              </a:rPr>
              <a:t>Lupo Lupo entrò  e cominciò a dimenarsi come se avesse ballato sempre in tutta la sua vita.</a:t>
            </a:r>
          </a:p>
          <a:p>
            <a:endParaRPr lang="it-IT" sz="3600">
              <a:solidFill>
                <a:srgbClr val="0000FF"/>
              </a:solidFill>
            </a:endParaRPr>
          </a:p>
          <a:p>
            <a:endParaRPr lang="it-IT" sz="36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ttangolo 1"/>
          <p:cNvSpPr>
            <a:spLocks noChangeArrowheads="1"/>
          </p:cNvSpPr>
          <p:nvPr/>
        </p:nvSpPr>
        <p:spPr bwMode="auto">
          <a:xfrm>
            <a:off x="142875" y="1204913"/>
            <a:ext cx="8742363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Ma ecco avvicinarsi il cacciatore che sentendo quella musica pensò di entrare e dare un’occhiata alla nonna ballerina.</a:t>
            </a:r>
          </a:p>
          <a:p>
            <a:r>
              <a:rPr lang="it-IT" sz="3600">
                <a:solidFill>
                  <a:srgbClr val="0000FF"/>
                </a:solidFill>
              </a:rPr>
              <a:t>«Attento Lupo Lupo, sta entrando il mio papà che è un cacciatore, nasconditi nel letto della nonna e mettiti questo scialle sulla testa  per non farti riconoscere.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tangolo 1"/>
          <p:cNvSpPr>
            <a:spLocks noChangeArrowheads="1"/>
          </p:cNvSpPr>
          <p:nvPr/>
        </p:nvSpPr>
        <p:spPr bwMode="auto">
          <a:xfrm>
            <a:off x="635000" y="566738"/>
            <a:ext cx="64611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E  tu, nonna, nasconditi nell’armadio e non ti muovere, altrimenti  Lupo Lupo sarà in pericolo.», Giada si era già affezionata al suo nuovo amico.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ttangolo 1"/>
          <p:cNvSpPr>
            <a:spLocks noChangeArrowheads="1"/>
          </p:cNvSpPr>
          <p:nvPr/>
        </p:nvSpPr>
        <p:spPr bwMode="auto">
          <a:xfrm>
            <a:off x="1181100" y="506413"/>
            <a:ext cx="6653213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«Ciao Giada, e tu nonna , come stai? Che state facendo? Come mai, nonna, sei a letto? Non ti senti bene?»</a:t>
            </a:r>
          </a:p>
          <a:p>
            <a:r>
              <a:rPr lang="it-IT" sz="3600">
                <a:solidFill>
                  <a:srgbClr val="0000FF"/>
                </a:solidFill>
              </a:rPr>
              <a:t>«Sono solo un po’ stanca, abbiamo ballato la zumba fino adesso!»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ttangolo 1"/>
          <p:cNvSpPr>
            <a:spLocks noChangeArrowheads="1"/>
          </p:cNvSpPr>
          <p:nvPr/>
        </p:nvSpPr>
        <p:spPr bwMode="auto">
          <a:xfrm>
            <a:off x="1098550" y="479425"/>
            <a:ext cx="65166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«Ma che mani grandi che hai»</a:t>
            </a:r>
          </a:p>
          <a:p>
            <a:r>
              <a:rPr lang="it-IT" sz="3600">
                <a:solidFill>
                  <a:srgbClr val="0000FF"/>
                </a:solidFill>
              </a:rPr>
              <a:t> «Ho appena fatto il manicure , bello il mio smalto vero?»</a:t>
            </a:r>
          </a:p>
          <a:p>
            <a:r>
              <a:rPr lang="it-IT" sz="3600">
                <a:solidFill>
                  <a:srgbClr val="0000FF"/>
                </a:solidFill>
              </a:rPr>
              <a:t>«E che orecchie grandi! »</a:t>
            </a:r>
          </a:p>
          <a:p>
            <a:r>
              <a:rPr lang="it-IT" sz="3600">
                <a:solidFill>
                  <a:srgbClr val="0000FF"/>
                </a:solidFill>
              </a:rPr>
              <a:t>«È la cuffia stereo per sentirci meglio!»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ttangolo 1"/>
          <p:cNvSpPr>
            <a:spLocks noChangeArrowheads="1"/>
          </p:cNvSpPr>
          <p:nvPr/>
        </p:nvSpPr>
        <p:spPr bwMode="auto">
          <a:xfrm>
            <a:off x="866775" y="309563"/>
            <a:ext cx="6899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«E che piedi grandi!»</a:t>
            </a:r>
          </a:p>
          <a:p>
            <a:r>
              <a:rPr lang="it-IT" sz="3600">
                <a:solidFill>
                  <a:srgbClr val="0000FF"/>
                </a:solidFill>
              </a:rPr>
              <a:t>«E per ballare meglio! », Lupo Lupo non ce fece più e si mise a ballare per tutta la stanza.</a:t>
            </a:r>
          </a:p>
          <a:p>
            <a:r>
              <a:rPr lang="it-IT" sz="3600">
                <a:solidFill>
                  <a:srgbClr val="0000FF"/>
                </a:solidFill>
              </a:rPr>
              <a:t>«Ok basta! Mi hai scoperto! Non ce la faccio a restare nel letto, fermo,  senza ballare. </a:t>
            </a:r>
          </a:p>
          <a:p>
            <a:r>
              <a:rPr lang="it-IT" sz="3600">
                <a:solidFill>
                  <a:srgbClr val="0000FF"/>
                </a:solidFill>
              </a:rPr>
              <a:t>Questa musica è troppo coinvolgente!»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ttangolo 1"/>
          <p:cNvSpPr>
            <a:spLocks noChangeArrowheads="1"/>
          </p:cNvSpPr>
          <p:nvPr/>
        </p:nvSpPr>
        <p:spPr bwMode="auto">
          <a:xfrm>
            <a:off x="477838" y="0"/>
            <a:ext cx="78613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«Ma tu sei un lupo!», esclamò il cacciatore, «cosa hai fatto alla nonna? L’hai mangiata? Ora ti devo uccidere!» </a:t>
            </a:r>
          </a:p>
          <a:p>
            <a:r>
              <a:rPr lang="it-IT" sz="3600">
                <a:solidFill>
                  <a:srgbClr val="0000FF"/>
                </a:solidFill>
              </a:rPr>
              <a:t>Ma ecco arrivare in soccorso del lupo Lupo, Giada e la nonna,  subito uscita dal nascondiglio:</a:t>
            </a:r>
          </a:p>
          <a:p>
            <a:r>
              <a:rPr lang="it-IT" sz="3600">
                <a:solidFill>
                  <a:srgbClr val="0000FF"/>
                </a:solidFill>
              </a:rPr>
              <a:t>«No, babbo, non uccidere il lupo Lupo , la nonna è qui, stavamo ballando e ci stavamo divertendo!»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ttangolo 1"/>
          <p:cNvSpPr>
            <a:spLocks noChangeArrowheads="1"/>
          </p:cNvSpPr>
          <p:nvPr/>
        </p:nvSpPr>
        <p:spPr bwMode="auto">
          <a:xfrm>
            <a:off x="484188" y="417513"/>
            <a:ext cx="74041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Giada era  pronta a difendere il lupo Lupo con tutte le sue forze:</a:t>
            </a:r>
          </a:p>
          <a:p>
            <a:r>
              <a:rPr lang="it-IT" sz="3600">
                <a:solidFill>
                  <a:srgbClr val="0000FF"/>
                </a:solidFill>
              </a:rPr>
              <a:t>«Non puoi uccidere una creatura che ama la musica! Vedi ? il lupo Lupo è nostro amico e non ci farebbe mai del male e quindi non farne a lui!»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ttangolo 1"/>
          <p:cNvSpPr>
            <a:spLocks noChangeArrowheads="1"/>
          </p:cNvSpPr>
          <p:nvPr/>
        </p:nvSpPr>
        <p:spPr bwMode="auto">
          <a:xfrm>
            <a:off x="1112838" y="395288"/>
            <a:ext cx="725328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Il babbo si fermò perplesso, osservò la scena , vide la sua bimba e la nonna così pronte ad aiutare quell’animale che credeva feroce, guardò il lupo Lupo che cominciava a scodinzolare speranzoso ed un sorriso gli rischiarò il volto: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ttangolo 1"/>
          <p:cNvSpPr>
            <a:spLocks noChangeArrowheads="1"/>
          </p:cNvSpPr>
          <p:nvPr/>
        </p:nvSpPr>
        <p:spPr bwMode="auto">
          <a:xfrm>
            <a:off x="314325" y="246063"/>
            <a:ext cx="7888288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«Ok , ho capito, Lupo è un vostro amico, e allora anche io voglio essere suo amico» e così dicendo si mise a ballare insieme a Giada, alla nonna e al lupo Lupo che da quel momento diventò parte integrante della famiglia.</a:t>
            </a:r>
          </a:p>
        </p:txBody>
      </p:sp>
      <p:pic>
        <p:nvPicPr>
          <p:cNvPr id="31747" name="Picture 2" descr="fin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3876675"/>
            <a:ext cx="2989262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036638" y="1111250"/>
            <a:ext cx="66992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Ma lei odiava quel mantello e soprattutto odiava quel cappuccio rosso, l’avrebbe preferito verde e odiava il suo nome, voleva chiamarsi Giada dal cappuccio verde . </a:t>
            </a:r>
          </a:p>
          <a:p>
            <a:r>
              <a:rPr lang="it-IT" sz="3600">
                <a:solidFill>
                  <a:srgbClr val="0000FF"/>
                </a:solidFill>
              </a:rPr>
              <a:t>E noi la chiameremo Giada per farle piacere.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tangolo 1"/>
          <p:cNvSpPr>
            <a:spLocks noChangeArrowheads="1"/>
          </p:cNvSpPr>
          <p:nvPr/>
        </p:nvSpPr>
        <p:spPr bwMode="auto">
          <a:xfrm>
            <a:off x="546100" y="534988"/>
            <a:ext cx="5302250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E da quel giorno Giada buttò via il suo cappuccio rosso, ne mise uno verde e da quel momento diventò Cappuccetto Verde , amica degli animali del bosco e di tutte le creature della terra. </a:t>
            </a:r>
          </a:p>
        </p:txBody>
      </p:sp>
      <p:pic>
        <p:nvPicPr>
          <p:cNvPr id="32771" name="Picture 2" descr="cap ver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2547938"/>
            <a:ext cx="3263900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Rettangolo 2"/>
          <p:cNvSpPr>
            <a:spLocks noChangeArrowheads="1"/>
          </p:cNvSpPr>
          <p:nvPr/>
        </p:nvSpPr>
        <p:spPr bwMode="auto">
          <a:xfrm>
            <a:off x="1863725" y="6378575"/>
            <a:ext cx="1384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0000FF"/>
                </a:solidFill>
              </a:rPr>
              <a:t>Nonna Ory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757363" y="623888"/>
            <a:ext cx="55435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Ora Giada doveva andare dalla nonna e portarle un cesto con il pranzo: minestrina e formaggino.</a:t>
            </a:r>
          </a:p>
        </p:txBody>
      </p:sp>
      <p:pic>
        <p:nvPicPr>
          <p:cNvPr id="6147" name="Picture 6" descr="minestr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34290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333500" y="484188"/>
            <a:ext cx="647382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it-IT" sz="3600">
                <a:solidFill>
                  <a:srgbClr val="0000FF"/>
                </a:solidFill>
              </a:rPr>
              <a:t>La mamma di Giada aveva preparato con cura il cestino e aveva detto a Giada di fare presto ma di non attraversare il bosco perché era pericoloso</a:t>
            </a:r>
            <a:r>
              <a:rPr lang="it-IT" sz="3600"/>
              <a:t>.</a:t>
            </a:r>
          </a:p>
        </p:txBody>
      </p:sp>
      <p:pic>
        <p:nvPicPr>
          <p:cNvPr id="7171" name="Picture 5" descr="cappuccetto e mam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50" y="4060825"/>
            <a:ext cx="5413375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179513" y="669925"/>
            <a:ext cx="66436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Giada si incamminò fino al bivio: da una parte la strada più lunga ma sicura, dall’altra la scorciatoia che passava per il bosco.</a:t>
            </a:r>
          </a:p>
          <a:p>
            <a:r>
              <a:rPr lang="it-IT" sz="3600">
                <a:solidFill>
                  <a:srgbClr val="0000FF"/>
                </a:solidFill>
              </a:rPr>
              <a:t>E Giada dopo un secondo di riflessione, decise di attraversare il bosco.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763713" y="0"/>
            <a:ext cx="5599112" cy="723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Anche il suo papà passava nel bosco, era un cacciatore e  cacciava per portare a casa la cena per la famiglia, ma il più delle volte si fermava a raccogliere le verdure dell’orto lì vicino, tanto che alla fine in famiglia stavano diventando tutti vegetariani, a via di mangiare verdure.</a:t>
            </a:r>
          </a:p>
          <a:p>
            <a:pPr eaLnBrk="0" hangingPunct="0"/>
            <a:endParaRPr lang="it-IT" sz="3600">
              <a:solidFill>
                <a:srgbClr val="0000FF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219" name="Picture 4" descr="cacciat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5" y="3279775"/>
            <a:ext cx="1535113" cy="300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670050" y="587375"/>
            <a:ext cx="44704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</a:rPr>
              <a:t>Ma il bosco nascondeva anche un’altra creatura, il lupo, che abitava lì e cercava anche lui qualcosa da mangiare.</a:t>
            </a:r>
          </a:p>
        </p:txBody>
      </p:sp>
      <p:pic>
        <p:nvPicPr>
          <p:cNvPr id="10243" name="Picture 5" descr="lu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450" y="2438400"/>
            <a:ext cx="2582863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63538" y="309563"/>
            <a:ext cx="7358062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3600">
                <a:solidFill>
                  <a:srgbClr val="0000FF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Il lupo vide il cacciatore e si nascose per non essere sparato, poi vide passare Giada e pensò di seguirla per trovare un nascondiglio più sicuro. </a:t>
            </a:r>
          </a:p>
          <a:p>
            <a:pPr eaLnBrk="0" hangingPunct="0"/>
            <a:endParaRPr lang="it-IT" sz="3600">
              <a:solidFill>
                <a:srgbClr val="0000FF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267" name="Picture 4" descr="cappuccetto e lu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3432175"/>
            <a:ext cx="5576887" cy="278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stelli">
  <a:themeElements>
    <a:clrScheme name="Pastelli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li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li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li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li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li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li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li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li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li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91</TotalTime>
  <Words>1153</Words>
  <Application>Microsoft Office PowerPoint</Application>
  <PresentationFormat>Presentazione su schermo (4:3)</PresentationFormat>
  <Paragraphs>82</Paragraphs>
  <Slides>30</Slides>
  <Notes>29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5" baseType="lpstr">
      <vt:lpstr>Comic Sans MS</vt:lpstr>
      <vt:lpstr>Arial</vt:lpstr>
      <vt:lpstr>Calibri</vt:lpstr>
      <vt:lpstr>Times New Roman</vt:lpstr>
      <vt:lpstr>Pastelli</vt:lpstr>
      <vt:lpstr>Cappuccetto Rosso,  anzi Verde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Cappuccetto Rosso,  anzi Verde</dc:title>
  <dc:creator>ORIANA</dc:creator>
  <cp:lastModifiedBy>Valued Acer Customer</cp:lastModifiedBy>
  <cp:revision>10</cp:revision>
  <dcterms:created xsi:type="dcterms:W3CDTF">2017-01-17T17:00:41Z</dcterms:created>
  <dcterms:modified xsi:type="dcterms:W3CDTF">2017-01-17T18:42:50Z</dcterms:modified>
</cp:coreProperties>
</file>