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80F5B-0CA4-48A9-995A-5AA19DCBDFC8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EEF17-E164-4F6B-B4AF-EDB20AC14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CA3A931-3F97-4DA9-8627-D86E1D9BCCFD}" type="slidenum">
              <a:rPr lang="it-IT" smtClean="0">
                <a:latin typeface="Arial" charset="0"/>
              </a:rPr>
              <a:pPr eaLnBrk="1" hangingPunct="1"/>
              <a:t>1</a:t>
            </a:fld>
            <a:endParaRPr lang="it-IT" smtClean="0">
              <a:latin typeface="Arial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EEF17-E164-4F6B-B4AF-EDB20AC142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67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EEF17-E164-4F6B-B4AF-EDB20AC142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39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54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11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97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4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94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44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96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24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32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05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82A3D-0D00-40F0-B16C-DF9150F4D729}" type="datetimeFigureOut">
              <a:rPr lang="it-IT" smtClean="0"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00ED-D2EC-49C0-9B8D-A3E956961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21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F:\corso%20allenamenti%202019-2020\settimo%20incontro%20crucipixel\esempio%20guidato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 eaLnBrk="1" hangingPunct="1"/>
            <a:r>
              <a:rPr lang="it-IT" b="1" smtClean="0">
                <a:solidFill>
                  <a:srgbClr val="1C9831"/>
                </a:solidFill>
                <a:latin typeface="Comic Sans MS" pitchFamily="66" charset="0"/>
              </a:rPr>
              <a:t>Crucipixel 2019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46288" y="4097338"/>
            <a:ext cx="6477000" cy="15938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b="1" smtClean="0">
                <a:solidFill>
                  <a:srgbClr val="1C9831"/>
                </a:solidFill>
                <a:latin typeface="Comic Sans MS" pitchFamily="66" charset="0"/>
              </a:rPr>
              <a:t>Un gioco che ….sembra facile !!!</a:t>
            </a:r>
          </a:p>
        </p:txBody>
      </p:sp>
      <p:pic>
        <p:nvPicPr>
          <p:cNvPr id="3076" name="Picture 5" descr="hacker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46101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0" y="5513388"/>
            <a:ext cx="81359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sz="2800" b="1">
                <a:solidFill>
                  <a:srgbClr val="1C9831"/>
                </a:solidFill>
                <a:latin typeface="Comic Sans MS" pitchFamily="66" charset="0"/>
              </a:rPr>
              <a:t>Realizzazione della prof.ssa Oriana Pagliarone</a:t>
            </a:r>
          </a:p>
        </p:txBody>
      </p:sp>
    </p:spTree>
    <p:extLst>
      <p:ext uri="{BB962C8B-B14F-4D97-AF65-F5344CB8AC3E}">
        <p14:creationId xmlns:p14="http://schemas.microsoft.com/office/powerpoint/2010/main" val="38434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n"/>
          <p:cNvPicPr>
            <a:picLocks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0650"/>
            <a:ext cx="5032375" cy="4584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5032375" y="231775"/>
            <a:ext cx="41116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All’interno dello schema si nasconde una figura che appare annerendo i </a:t>
            </a:r>
          </a:p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quadretti in base ai numeri a sinistra delle righe orizzontali e al di sopra delle colonne .</a:t>
            </a:r>
          </a:p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Ogni numero corrisponde a un gruppo di quadretti e indica il numero di quadretti consecutivi da annerire </a:t>
            </a:r>
          </a:p>
        </p:txBody>
      </p: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250825" y="4841875"/>
            <a:ext cx="84058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L’ordine dei numeri (dall’alto verso il basso e da sinistra </a:t>
            </a:r>
          </a:p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verso destra)è quello dei gruppi di quadretti.</a:t>
            </a:r>
          </a:p>
          <a:p>
            <a:pPr eaLnBrk="1" hangingPunct="1"/>
            <a:r>
              <a:rPr lang="it-IT" sz="2400" b="1">
                <a:solidFill>
                  <a:srgbClr val="1C9831"/>
                </a:solidFill>
                <a:latin typeface="Arial" charset="0"/>
              </a:rPr>
              <a:t> Tra un gruppo e l’altro almeno un quadretto bianco</a:t>
            </a:r>
          </a:p>
        </p:txBody>
      </p:sp>
    </p:spTree>
    <p:extLst>
      <p:ext uri="{BB962C8B-B14F-4D97-AF65-F5344CB8AC3E}">
        <p14:creationId xmlns:p14="http://schemas.microsoft.com/office/powerpoint/2010/main" val="8714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2636912"/>
            <a:ext cx="373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Comic Sans MS" pitchFamily="66" charset="0"/>
                <a:hlinkClick r:id="rId3" action="ppaction://hlinkfile"/>
              </a:rPr>
              <a:t>Esempio guidato</a:t>
            </a:r>
            <a:endParaRPr lang="it-IT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0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0243" name="Picture 8" descr="n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09613" y="-4678363"/>
            <a:ext cx="9853613" cy="11923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44913" y="190500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744913" y="22288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44913" y="25622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744913" y="29162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744913" y="32829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744913" y="36798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744913" y="40084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744913" y="44037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744913" y="47339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744913" y="51006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3744913" y="55038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3744913" y="587057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3744913" y="62372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4105275" y="40084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4105275" y="25796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4105275" y="29162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4105275" y="32829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105275" y="37179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105275" y="587057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4105275" y="62372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4105275" y="55038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4105275" y="22034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3433763" y="20875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4416425" y="20875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433763" y="5319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4416425" y="5391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433763" y="5024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4105275" y="4953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8201025" y="2271713"/>
            <a:ext cx="260350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8201025" y="2625725"/>
            <a:ext cx="260350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8201025" y="2992438"/>
            <a:ext cx="260350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8201025" y="3351213"/>
            <a:ext cx="260350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8201025" y="3717925"/>
            <a:ext cx="260350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8201025" y="4113213"/>
            <a:ext cx="260350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3" name="Rectangle 43"/>
          <p:cNvSpPr>
            <a:spLocks noChangeArrowheads="1"/>
          </p:cNvSpPr>
          <p:nvPr/>
        </p:nvSpPr>
        <p:spPr bwMode="auto">
          <a:xfrm>
            <a:off x="8201025" y="4403725"/>
            <a:ext cx="260350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8201025" y="4694238"/>
            <a:ext cx="260350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8531225" y="20510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7718425" y="2127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8531225" y="24177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7718425" y="24177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8531225" y="1727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531225" y="1360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5227638" y="263842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5592763" y="2630488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5945188" y="262096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6348413" y="262572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6680200" y="262572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7096125" y="262572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7096125" y="1360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727950" y="2992438"/>
            <a:ext cx="301625" cy="285750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105275" y="65674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3433763" y="1417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3433763" y="17605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3433763" y="5718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3433763" y="6040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3433763" y="6383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398838" y="331311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398838" y="36496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9" name="Rectangle 69"/>
          <p:cNvSpPr>
            <a:spLocks noChangeArrowheads="1"/>
          </p:cNvSpPr>
          <p:nvPr/>
        </p:nvSpPr>
        <p:spPr bwMode="auto">
          <a:xfrm>
            <a:off x="3398838" y="40084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4416425" y="32067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4416425" y="3497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4416425" y="3787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4451350" y="62372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4883150" y="6016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5" name="Rectangle 75"/>
          <p:cNvSpPr>
            <a:spLocks noChangeArrowheads="1"/>
          </p:cNvSpPr>
          <p:nvPr/>
        </p:nvSpPr>
        <p:spPr bwMode="auto">
          <a:xfrm>
            <a:off x="4105275" y="19129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4451350" y="17907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7" name="Rectangle 77"/>
          <p:cNvSpPr>
            <a:spLocks noChangeArrowheads="1"/>
          </p:cNvSpPr>
          <p:nvPr/>
        </p:nvSpPr>
        <p:spPr bwMode="auto">
          <a:xfrm>
            <a:off x="4451350" y="587057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4883150" y="5686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5038725" y="-486251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4883150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451350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3744913" y="65674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23" name="Text Box 83"/>
          <p:cNvSpPr txBox="1">
            <a:spLocks noChangeArrowheads="1"/>
          </p:cNvSpPr>
          <p:nvPr/>
        </p:nvSpPr>
        <p:spPr bwMode="auto">
          <a:xfrm>
            <a:off x="3744913" y="1423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4" name="Rectangle 84"/>
          <p:cNvSpPr>
            <a:spLocks noChangeArrowheads="1"/>
          </p:cNvSpPr>
          <p:nvPr/>
        </p:nvSpPr>
        <p:spPr bwMode="auto">
          <a:xfrm>
            <a:off x="7753350" y="335121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7753350" y="3603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7386638" y="3236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27" name="Rectangle 87"/>
          <p:cNvSpPr>
            <a:spLocks noChangeArrowheads="1"/>
          </p:cNvSpPr>
          <p:nvPr/>
        </p:nvSpPr>
        <p:spPr bwMode="auto">
          <a:xfrm>
            <a:off x="8531225" y="37179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8531225" y="411321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29" name="Text Box 89"/>
          <p:cNvSpPr txBox="1">
            <a:spLocks noChangeArrowheads="1"/>
          </p:cNvSpPr>
          <p:nvPr/>
        </p:nvSpPr>
        <p:spPr bwMode="auto">
          <a:xfrm>
            <a:off x="7777163" y="3929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8496300" y="3167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8496300" y="29114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33" name="Rectangle 93"/>
          <p:cNvSpPr>
            <a:spLocks noChangeArrowheads="1"/>
          </p:cNvSpPr>
          <p:nvPr/>
        </p:nvSpPr>
        <p:spPr bwMode="auto">
          <a:xfrm>
            <a:off x="8548688" y="44370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4" name="Rectangle 94"/>
          <p:cNvSpPr>
            <a:spLocks noChangeArrowheads="1"/>
          </p:cNvSpPr>
          <p:nvPr/>
        </p:nvSpPr>
        <p:spPr bwMode="auto">
          <a:xfrm>
            <a:off x="8548688" y="473392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5" name="Text Box 95"/>
          <p:cNvSpPr txBox="1">
            <a:spLocks noChangeArrowheads="1"/>
          </p:cNvSpPr>
          <p:nvPr/>
        </p:nvSpPr>
        <p:spPr bwMode="auto">
          <a:xfrm>
            <a:off x="8496300" y="5024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4486275" y="15811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7" name="Rectangle 97"/>
          <p:cNvSpPr>
            <a:spLocks noChangeArrowheads="1"/>
          </p:cNvSpPr>
          <p:nvPr/>
        </p:nvSpPr>
        <p:spPr bwMode="auto">
          <a:xfrm>
            <a:off x="4451350" y="26209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8" name="Rectangle 98"/>
          <p:cNvSpPr>
            <a:spLocks noChangeArrowheads="1"/>
          </p:cNvSpPr>
          <p:nvPr/>
        </p:nvSpPr>
        <p:spPr bwMode="auto">
          <a:xfrm>
            <a:off x="4451350" y="2987675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9" name="Text Box 99"/>
          <p:cNvSpPr txBox="1">
            <a:spLocks noChangeArrowheads="1"/>
          </p:cNvSpPr>
          <p:nvPr/>
        </p:nvSpPr>
        <p:spPr bwMode="auto">
          <a:xfrm>
            <a:off x="4762500" y="2436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40" name="Text Box 100"/>
          <p:cNvSpPr txBox="1">
            <a:spLocks noChangeArrowheads="1"/>
          </p:cNvSpPr>
          <p:nvPr/>
        </p:nvSpPr>
        <p:spPr bwMode="auto">
          <a:xfrm>
            <a:off x="3398838" y="2446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41" name="Rectangle 101"/>
          <p:cNvSpPr>
            <a:spLocks noChangeArrowheads="1"/>
          </p:cNvSpPr>
          <p:nvPr/>
        </p:nvSpPr>
        <p:spPr bwMode="auto">
          <a:xfrm>
            <a:off x="7419975" y="263842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42" name="Rectangle 102"/>
          <p:cNvSpPr>
            <a:spLocks noChangeArrowheads="1"/>
          </p:cNvSpPr>
          <p:nvPr/>
        </p:nvSpPr>
        <p:spPr bwMode="auto">
          <a:xfrm>
            <a:off x="7437438" y="1581150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43" name="Rectangle 103"/>
          <p:cNvSpPr>
            <a:spLocks noChangeArrowheads="1"/>
          </p:cNvSpPr>
          <p:nvPr/>
        </p:nvSpPr>
        <p:spPr bwMode="auto">
          <a:xfrm>
            <a:off x="7437438" y="1938338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44" name="Rectangle 104"/>
          <p:cNvSpPr>
            <a:spLocks noChangeArrowheads="1"/>
          </p:cNvSpPr>
          <p:nvPr/>
        </p:nvSpPr>
        <p:spPr bwMode="auto">
          <a:xfrm>
            <a:off x="7419975" y="230822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45" name="Rectangle 105"/>
          <p:cNvSpPr>
            <a:spLocks noChangeArrowheads="1"/>
          </p:cNvSpPr>
          <p:nvPr/>
        </p:nvSpPr>
        <p:spPr bwMode="auto">
          <a:xfrm>
            <a:off x="7419975" y="29876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46" name="Text Box 106"/>
          <p:cNvSpPr txBox="1">
            <a:spLocks noChangeArrowheads="1"/>
          </p:cNvSpPr>
          <p:nvPr/>
        </p:nvSpPr>
        <p:spPr bwMode="auto">
          <a:xfrm>
            <a:off x="3398838" y="2870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47" name="Text Box 107"/>
          <p:cNvSpPr txBox="1">
            <a:spLocks noChangeArrowheads="1"/>
          </p:cNvSpPr>
          <p:nvPr/>
        </p:nvSpPr>
        <p:spPr bwMode="auto">
          <a:xfrm>
            <a:off x="4762500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48" name="Text Box 108"/>
          <p:cNvSpPr txBox="1">
            <a:spLocks noChangeArrowheads="1"/>
          </p:cNvSpPr>
          <p:nvPr/>
        </p:nvSpPr>
        <p:spPr bwMode="auto">
          <a:xfrm>
            <a:off x="7075488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49" name="Rectangle 109"/>
          <p:cNvSpPr>
            <a:spLocks noChangeArrowheads="1"/>
          </p:cNvSpPr>
          <p:nvPr/>
        </p:nvSpPr>
        <p:spPr bwMode="auto">
          <a:xfrm>
            <a:off x="7096125" y="2271713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6638925" y="2271713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1" name="Text Box 111"/>
          <p:cNvSpPr txBox="1">
            <a:spLocks noChangeArrowheads="1"/>
          </p:cNvSpPr>
          <p:nvPr/>
        </p:nvSpPr>
        <p:spPr bwMode="auto">
          <a:xfrm>
            <a:off x="6318250" y="21526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53" name="Rectangle 113"/>
          <p:cNvSpPr>
            <a:spLocks noChangeArrowheads="1"/>
          </p:cNvSpPr>
          <p:nvPr/>
        </p:nvSpPr>
        <p:spPr bwMode="auto">
          <a:xfrm>
            <a:off x="7096125" y="1905000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4" name="Rectangle 114"/>
          <p:cNvSpPr>
            <a:spLocks noChangeArrowheads="1"/>
          </p:cNvSpPr>
          <p:nvPr/>
        </p:nvSpPr>
        <p:spPr bwMode="auto">
          <a:xfrm>
            <a:off x="7761288" y="1581150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5" name="Text Box 115"/>
          <p:cNvSpPr txBox="1">
            <a:spLocks noChangeArrowheads="1"/>
          </p:cNvSpPr>
          <p:nvPr/>
        </p:nvSpPr>
        <p:spPr bwMode="auto">
          <a:xfrm>
            <a:off x="8150225" y="1423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56" name="Rectangle 116"/>
          <p:cNvSpPr>
            <a:spLocks noChangeArrowheads="1"/>
          </p:cNvSpPr>
          <p:nvPr/>
        </p:nvSpPr>
        <p:spPr bwMode="auto">
          <a:xfrm>
            <a:off x="7797800" y="1924050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7" name="Rectangle 117"/>
          <p:cNvSpPr>
            <a:spLocks noChangeArrowheads="1"/>
          </p:cNvSpPr>
          <p:nvPr/>
        </p:nvSpPr>
        <p:spPr bwMode="auto">
          <a:xfrm>
            <a:off x="7777163" y="517366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7777163" y="55403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59" name="Rectangle 119"/>
          <p:cNvSpPr>
            <a:spLocks noChangeArrowheads="1"/>
          </p:cNvSpPr>
          <p:nvPr/>
        </p:nvSpPr>
        <p:spPr bwMode="auto">
          <a:xfrm>
            <a:off x="7777163" y="58705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5945188" y="29876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61" name="Text Box 121"/>
          <p:cNvSpPr txBox="1">
            <a:spLocks noChangeArrowheads="1"/>
          </p:cNvSpPr>
          <p:nvPr/>
        </p:nvSpPr>
        <p:spPr bwMode="auto">
          <a:xfrm>
            <a:off x="7797800" y="4219575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2" name="Text Box 122"/>
          <p:cNvSpPr txBox="1">
            <a:spLocks noChangeArrowheads="1"/>
          </p:cNvSpPr>
          <p:nvPr/>
        </p:nvSpPr>
        <p:spPr bwMode="auto">
          <a:xfrm>
            <a:off x="4762500" y="4295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3" name="Text Box 123"/>
          <p:cNvSpPr txBox="1">
            <a:spLocks noChangeArrowheads="1"/>
          </p:cNvSpPr>
          <p:nvPr/>
        </p:nvSpPr>
        <p:spPr bwMode="auto">
          <a:xfrm>
            <a:off x="8461375" y="5391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4" name="Text Box 124"/>
          <p:cNvSpPr txBox="1">
            <a:spLocks noChangeArrowheads="1"/>
          </p:cNvSpPr>
          <p:nvPr/>
        </p:nvSpPr>
        <p:spPr bwMode="auto">
          <a:xfrm>
            <a:off x="8496300" y="5718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5" name="Text Box 125"/>
          <p:cNvSpPr txBox="1">
            <a:spLocks noChangeArrowheads="1"/>
          </p:cNvSpPr>
          <p:nvPr/>
        </p:nvSpPr>
        <p:spPr bwMode="auto">
          <a:xfrm>
            <a:off x="5194300" y="1417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6" name="Text Box 126"/>
          <p:cNvSpPr txBox="1">
            <a:spLocks noChangeArrowheads="1"/>
          </p:cNvSpPr>
          <p:nvPr/>
        </p:nvSpPr>
        <p:spPr bwMode="auto">
          <a:xfrm>
            <a:off x="5572125" y="1423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7" name="Text Box 127"/>
          <p:cNvSpPr txBox="1">
            <a:spLocks noChangeArrowheads="1"/>
          </p:cNvSpPr>
          <p:nvPr/>
        </p:nvSpPr>
        <p:spPr bwMode="auto">
          <a:xfrm>
            <a:off x="5883275" y="1393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8" name="Text Box 128"/>
          <p:cNvSpPr txBox="1">
            <a:spLocks noChangeArrowheads="1"/>
          </p:cNvSpPr>
          <p:nvPr/>
        </p:nvSpPr>
        <p:spPr bwMode="auto">
          <a:xfrm>
            <a:off x="6318250" y="1423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69" name="Text Box 129"/>
          <p:cNvSpPr txBox="1">
            <a:spLocks noChangeArrowheads="1"/>
          </p:cNvSpPr>
          <p:nvPr/>
        </p:nvSpPr>
        <p:spPr bwMode="auto">
          <a:xfrm>
            <a:off x="6618288" y="1423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0" name="Text Box 130"/>
          <p:cNvSpPr txBox="1">
            <a:spLocks noChangeArrowheads="1"/>
          </p:cNvSpPr>
          <p:nvPr/>
        </p:nvSpPr>
        <p:spPr bwMode="auto">
          <a:xfrm>
            <a:off x="5883275" y="17859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1" name="Text Box 131"/>
          <p:cNvSpPr txBox="1">
            <a:spLocks noChangeArrowheads="1"/>
          </p:cNvSpPr>
          <p:nvPr/>
        </p:nvSpPr>
        <p:spPr bwMode="auto">
          <a:xfrm>
            <a:off x="5883275" y="20701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2" name="Text Box 132"/>
          <p:cNvSpPr txBox="1">
            <a:spLocks noChangeArrowheads="1"/>
          </p:cNvSpPr>
          <p:nvPr/>
        </p:nvSpPr>
        <p:spPr bwMode="auto">
          <a:xfrm>
            <a:off x="5883275" y="3313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3" name="Text Box 133"/>
          <p:cNvSpPr txBox="1">
            <a:spLocks noChangeArrowheads="1"/>
          </p:cNvSpPr>
          <p:nvPr/>
        </p:nvSpPr>
        <p:spPr bwMode="auto">
          <a:xfrm>
            <a:off x="6327775" y="1828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4" name="Rectangle 134"/>
          <p:cNvSpPr>
            <a:spLocks noChangeArrowheads="1"/>
          </p:cNvSpPr>
          <p:nvPr/>
        </p:nvSpPr>
        <p:spPr bwMode="auto">
          <a:xfrm>
            <a:off x="6338888" y="29495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75" name="Rectangle 135"/>
          <p:cNvSpPr>
            <a:spLocks noChangeArrowheads="1"/>
          </p:cNvSpPr>
          <p:nvPr/>
        </p:nvSpPr>
        <p:spPr bwMode="auto">
          <a:xfrm>
            <a:off x="6338888" y="335121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76" name="Text Box 136"/>
          <p:cNvSpPr txBox="1">
            <a:spLocks noChangeArrowheads="1"/>
          </p:cNvSpPr>
          <p:nvPr/>
        </p:nvSpPr>
        <p:spPr bwMode="auto">
          <a:xfrm>
            <a:off x="6307138" y="35623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7" name="Rectangle 137"/>
          <p:cNvSpPr>
            <a:spLocks noChangeArrowheads="1"/>
          </p:cNvSpPr>
          <p:nvPr/>
        </p:nvSpPr>
        <p:spPr bwMode="auto">
          <a:xfrm>
            <a:off x="7075488" y="371792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78" name="Text Box 138"/>
          <p:cNvSpPr txBox="1">
            <a:spLocks noChangeArrowheads="1"/>
          </p:cNvSpPr>
          <p:nvPr/>
        </p:nvSpPr>
        <p:spPr bwMode="auto">
          <a:xfrm>
            <a:off x="4451350" y="4327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79" name="Text Box 139"/>
          <p:cNvSpPr txBox="1">
            <a:spLocks noChangeArrowheads="1"/>
          </p:cNvSpPr>
          <p:nvPr/>
        </p:nvSpPr>
        <p:spPr bwMode="auto">
          <a:xfrm>
            <a:off x="7821613" y="465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0" name="Text Box 140"/>
          <p:cNvSpPr txBox="1">
            <a:spLocks noChangeArrowheads="1"/>
          </p:cNvSpPr>
          <p:nvPr/>
        </p:nvSpPr>
        <p:spPr bwMode="auto">
          <a:xfrm>
            <a:off x="5194300" y="42989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1" name="Text Box 141"/>
          <p:cNvSpPr txBox="1">
            <a:spLocks noChangeArrowheads="1"/>
          </p:cNvSpPr>
          <p:nvPr/>
        </p:nvSpPr>
        <p:spPr bwMode="auto">
          <a:xfrm>
            <a:off x="5592763" y="42989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2" name="Text Box 142"/>
          <p:cNvSpPr txBox="1">
            <a:spLocks noChangeArrowheads="1"/>
          </p:cNvSpPr>
          <p:nvPr/>
        </p:nvSpPr>
        <p:spPr bwMode="auto">
          <a:xfrm>
            <a:off x="5995988" y="4295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3" name="Text Box 143"/>
          <p:cNvSpPr txBox="1">
            <a:spLocks noChangeArrowheads="1"/>
          </p:cNvSpPr>
          <p:nvPr/>
        </p:nvSpPr>
        <p:spPr bwMode="auto">
          <a:xfrm>
            <a:off x="6307138" y="4327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4" name="Text Box 144"/>
          <p:cNvSpPr txBox="1">
            <a:spLocks noChangeArrowheads="1"/>
          </p:cNvSpPr>
          <p:nvPr/>
        </p:nvSpPr>
        <p:spPr bwMode="auto">
          <a:xfrm>
            <a:off x="6659563" y="4360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5" name="Text Box 145"/>
          <p:cNvSpPr txBox="1">
            <a:spLocks noChangeArrowheads="1"/>
          </p:cNvSpPr>
          <p:nvPr/>
        </p:nvSpPr>
        <p:spPr bwMode="auto">
          <a:xfrm>
            <a:off x="7054850" y="4295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6" name="Text Box 146"/>
          <p:cNvSpPr txBox="1">
            <a:spLocks noChangeArrowheads="1"/>
          </p:cNvSpPr>
          <p:nvPr/>
        </p:nvSpPr>
        <p:spPr bwMode="auto">
          <a:xfrm>
            <a:off x="7437438" y="4327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87" name="Rectangle 147"/>
          <p:cNvSpPr>
            <a:spLocks noChangeArrowheads="1"/>
          </p:cNvSpPr>
          <p:nvPr/>
        </p:nvSpPr>
        <p:spPr bwMode="auto">
          <a:xfrm>
            <a:off x="7797800" y="62372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88" name="Rectangle 148"/>
          <p:cNvSpPr>
            <a:spLocks noChangeArrowheads="1"/>
          </p:cNvSpPr>
          <p:nvPr/>
        </p:nvSpPr>
        <p:spPr bwMode="auto">
          <a:xfrm>
            <a:off x="7797800" y="65674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89" name="Text Box 149"/>
          <p:cNvSpPr txBox="1">
            <a:spLocks noChangeArrowheads="1"/>
          </p:cNvSpPr>
          <p:nvPr/>
        </p:nvSpPr>
        <p:spPr bwMode="auto">
          <a:xfrm>
            <a:off x="5218113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0" name="Text Box 150"/>
          <p:cNvSpPr txBox="1">
            <a:spLocks noChangeArrowheads="1"/>
          </p:cNvSpPr>
          <p:nvPr/>
        </p:nvSpPr>
        <p:spPr bwMode="auto">
          <a:xfrm>
            <a:off x="5572125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1" name="Text Box 151"/>
          <p:cNvSpPr txBox="1">
            <a:spLocks noChangeArrowheads="1"/>
          </p:cNvSpPr>
          <p:nvPr/>
        </p:nvSpPr>
        <p:spPr bwMode="auto">
          <a:xfrm>
            <a:off x="5903913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2" name="Text Box 152"/>
          <p:cNvSpPr txBox="1">
            <a:spLocks noChangeArrowheads="1"/>
          </p:cNvSpPr>
          <p:nvPr/>
        </p:nvSpPr>
        <p:spPr bwMode="auto">
          <a:xfrm>
            <a:off x="6307138" y="6407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3" name="Text Box 153"/>
          <p:cNvSpPr txBox="1">
            <a:spLocks noChangeArrowheads="1"/>
          </p:cNvSpPr>
          <p:nvPr/>
        </p:nvSpPr>
        <p:spPr bwMode="auto">
          <a:xfrm>
            <a:off x="6638925" y="6402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4" name="Text Box 154"/>
          <p:cNvSpPr txBox="1">
            <a:spLocks noChangeArrowheads="1"/>
          </p:cNvSpPr>
          <p:nvPr/>
        </p:nvSpPr>
        <p:spPr bwMode="auto">
          <a:xfrm>
            <a:off x="8496300" y="6084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8496300" y="65674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8150225" y="65674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97" name="Text Box 157"/>
          <p:cNvSpPr txBox="1">
            <a:spLocks noChangeArrowheads="1"/>
          </p:cNvSpPr>
          <p:nvPr/>
        </p:nvSpPr>
        <p:spPr bwMode="auto">
          <a:xfrm>
            <a:off x="7399338" y="6402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8" name="Text Box 158"/>
          <p:cNvSpPr txBox="1">
            <a:spLocks noChangeArrowheads="1"/>
          </p:cNvSpPr>
          <p:nvPr/>
        </p:nvSpPr>
        <p:spPr bwMode="auto">
          <a:xfrm>
            <a:off x="7054850" y="6383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399" name="Rectangle 159"/>
          <p:cNvSpPr>
            <a:spLocks noChangeArrowheads="1"/>
          </p:cNvSpPr>
          <p:nvPr/>
        </p:nvSpPr>
        <p:spPr bwMode="auto">
          <a:xfrm>
            <a:off x="8150225" y="62372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0" name="Text Box 160"/>
          <p:cNvSpPr txBox="1">
            <a:spLocks noChangeArrowheads="1"/>
          </p:cNvSpPr>
          <p:nvPr/>
        </p:nvSpPr>
        <p:spPr bwMode="auto">
          <a:xfrm>
            <a:off x="8150225" y="5794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01" name="Rectangle 161"/>
          <p:cNvSpPr>
            <a:spLocks noChangeArrowheads="1"/>
          </p:cNvSpPr>
          <p:nvPr/>
        </p:nvSpPr>
        <p:spPr bwMode="auto">
          <a:xfrm>
            <a:off x="8183563" y="517366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2" name="Text Box 162"/>
          <p:cNvSpPr txBox="1">
            <a:spLocks noChangeArrowheads="1"/>
          </p:cNvSpPr>
          <p:nvPr/>
        </p:nvSpPr>
        <p:spPr bwMode="auto">
          <a:xfrm>
            <a:off x="7386638" y="5024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03" name="Rectangle 163"/>
          <p:cNvSpPr>
            <a:spLocks noChangeArrowheads="1"/>
          </p:cNvSpPr>
          <p:nvPr/>
        </p:nvSpPr>
        <p:spPr bwMode="auto">
          <a:xfrm>
            <a:off x="7458075" y="58705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4" name="Text Box 164"/>
          <p:cNvSpPr txBox="1">
            <a:spLocks noChangeArrowheads="1"/>
          </p:cNvSpPr>
          <p:nvPr/>
        </p:nvSpPr>
        <p:spPr bwMode="auto">
          <a:xfrm>
            <a:off x="7075488" y="5757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05" name="Rectangle 165"/>
          <p:cNvSpPr>
            <a:spLocks noChangeArrowheads="1"/>
          </p:cNvSpPr>
          <p:nvPr/>
        </p:nvSpPr>
        <p:spPr bwMode="auto">
          <a:xfrm>
            <a:off x="5207000" y="58705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6" name="Rectangle 166"/>
          <p:cNvSpPr>
            <a:spLocks noChangeArrowheads="1"/>
          </p:cNvSpPr>
          <p:nvPr/>
        </p:nvSpPr>
        <p:spPr bwMode="auto">
          <a:xfrm>
            <a:off x="5572125" y="58705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7" name="Rectangle 167"/>
          <p:cNvSpPr>
            <a:spLocks noChangeArrowheads="1"/>
          </p:cNvSpPr>
          <p:nvPr/>
        </p:nvSpPr>
        <p:spPr bwMode="auto">
          <a:xfrm>
            <a:off x="6307138" y="58705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8" name="Rectangle 168"/>
          <p:cNvSpPr>
            <a:spLocks noChangeArrowheads="1"/>
          </p:cNvSpPr>
          <p:nvPr/>
        </p:nvSpPr>
        <p:spPr bwMode="auto">
          <a:xfrm>
            <a:off x="6659563" y="58705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09" name="Text Box 169"/>
          <p:cNvSpPr txBox="1">
            <a:spLocks noChangeArrowheads="1"/>
          </p:cNvSpPr>
          <p:nvPr/>
        </p:nvSpPr>
        <p:spPr bwMode="auto">
          <a:xfrm>
            <a:off x="5903913" y="5757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0" name="Text Box 170"/>
          <p:cNvSpPr txBox="1">
            <a:spLocks noChangeArrowheads="1"/>
          </p:cNvSpPr>
          <p:nvPr/>
        </p:nvSpPr>
        <p:spPr bwMode="auto">
          <a:xfrm>
            <a:off x="5592763" y="6084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1" name="Text Box 171"/>
          <p:cNvSpPr txBox="1">
            <a:spLocks noChangeArrowheads="1"/>
          </p:cNvSpPr>
          <p:nvPr/>
        </p:nvSpPr>
        <p:spPr bwMode="auto">
          <a:xfrm>
            <a:off x="5592763" y="542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2" name="Text Box 172"/>
          <p:cNvSpPr txBox="1">
            <a:spLocks noChangeArrowheads="1"/>
          </p:cNvSpPr>
          <p:nvPr/>
        </p:nvSpPr>
        <p:spPr bwMode="auto">
          <a:xfrm>
            <a:off x="5227638" y="6016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3" name="Text Box 173"/>
          <p:cNvSpPr txBox="1">
            <a:spLocks noChangeArrowheads="1"/>
          </p:cNvSpPr>
          <p:nvPr/>
        </p:nvSpPr>
        <p:spPr bwMode="auto">
          <a:xfrm>
            <a:off x="7416800" y="61245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4" name="Rectangle 174"/>
          <p:cNvSpPr>
            <a:spLocks noChangeArrowheads="1"/>
          </p:cNvSpPr>
          <p:nvPr/>
        </p:nvSpPr>
        <p:spPr bwMode="auto">
          <a:xfrm>
            <a:off x="6307138" y="62007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15" name="Rectangle 175"/>
          <p:cNvSpPr>
            <a:spLocks noChangeArrowheads="1"/>
          </p:cNvSpPr>
          <p:nvPr/>
        </p:nvSpPr>
        <p:spPr bwMode="auto">
          <a:xfrm>
            <a:off x="6659563" y="6237288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16" name="Rectangle 176"/>
          <p:cNvSpPr>
            <a:spLocks noChangeArrowheads="1"/>
          </p:cNvSpPr>
          <p:nvPr/>
        </p:nvSpPr>
        <p:spPr bwMode="auto">
          <a:xfrm>
            <a:off x="7054850" y="6237288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17" name="Rectangle 177"/>
          <p:cNvSpPr>
            <a:spLocks noChangeArrowheads="1"/>
          </p:cNvSpPr>
          <p:nvPr/>
        </p:nvSpPr>
        <p:spPr bwMode="auto">
          <a:xfrm>
            <a:off x="5924550" y="62007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18" name="Text Box 178"/>
          <p:cNvSpPr txBox="1">
            <a:spLocks noChangeArrowheads="1"/>
          </p:cNvSpPr>
          <p:nvPr/>
        </p:nvSpPr>
        <p:spPr bwMode="auto">
          <a:xfrm>
            <a:off x="6327775" y="542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19" name="Text Box 179"/>
          <p:cNvSpPr txBox="1">
            <a:spLocks noChangeArrowheads="1"/>
          </p:cNvSpPr>
          <p:nvPr/>
        </p:nvSpPr>
        <p:spPr bwMode="auto">
          <a:xfrm>
            <a:off x="6659563" y="5391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5218113" y="55403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227638" y="5137150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462838" y="550386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23" name="Text Box 183"/>
          <p:cNvSpPr txBox="1">
            <a:spLocks noChangeArrowheads="1"/>
          </p:cNvSpPr>
          <p:nvPr/>
        </p:nvSpPr>
        <p:spPr bwMode="auto">
          <a:xfrm>
            <a:off x="6318250" y="3929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4" name="Text Box 184"/>
          <p:cNvSpPr txBox="1">
            <a:spLocks noChangeArrowheads="1"/>
          </p:cNvSpPr>
          <p:nvPr/>
        </p:nvSpPr>
        <p:spPr bwMode="auto">
          <a:xfrm>
            <a:off x="6307138" y="4586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6" name="Text Box 186"/>
          <p:cNvSpPr txBox="1">
            <a:spLocks noChangeArrowheads="1"/>
          </p:cNvSpPr>
          <p:nvPr/>
        </p:nvSpPr>
        <p:spPr bwMode="auto">
          <a:xfrm>
            <a:off x="6318250" y="4953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7" name="Text Box 187"/>
          <p:cNvSpPr txBox="1">
            <a:spLocks noChangeArrowheads="1"/>
          </p:cNvSpPr>
          <p:nvPr/>
        </p:nvSpPr>
        <p:spPr bwMode="auto">
          <a:xfrm>
            <a:off x="6659563" y="32448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8" name="Text Box 188"/>
          <p:cNvSpPr txBox="1">
            <a:spLocks noChangeArrowheads="1"/>
          </p:cNvSpPr>
          <p:nvPr/>
        </p:nvSpPr>
        <p:spPr bwMode="auto">
          <a:xfrm>
            <a:off x="6659563" y="3641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29" name="Text Box 189"/>
          <p:cNvSpPr txBox="1">
            <a:spLocks noChangeArrowheads="1"/>
          </p:cNvSpPr>
          <p:nvPr/>
        </p:nvSpPr>
        <p:spPr bwMode="auto">
          <a:xfrm>
            <a:off x="6659563" y="3929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0" name="Text Box 190"/>
          <p:cNvSpPr txBox="1">
            <a:spLocks noChangeArrowheads="1"/>
          </p:cNvSpPr>
          <p:nvPr/>
        </p:nvSpPr>
        <p:spPr bwMode="auto">
          <a:xfrm>
            <a:off x="6659563" y="49847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1" name="Text Box 191"/>
          <p:cNvSpPr txBox="1">
            <a:spLocks noChangeArrowheads="1"/>
          </p:cNvSpPr>
          <p:nvPr/>
        </p:nvSpPr>
        <p:spPr bwMode="auto">
          <a:xfrm>
            <a:off x="6659563" y="46180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2" name="Text Box 192"/>
          <p:cNvSpPr txBox="1">
            <a:spLocks noChangeArrowheads="1"/>
          </p:cNvSpPr>
          <p:nvPr/>
        </p:nvSpPr>
        <p:spPr bwMode="auto">
          <a:xfrm>
            <a:off x="5924550" y="35734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3" name="Text Box 193"/>
          <p:cNvSpPr txBox="1">
            <a:spLocks noChangeArrowheads="1"/>
          </p:cNvSpPr>
          <p:nvPr/>
        </p:nvSpPr>
        <p:spPr bwMode="auto">
          <a:xfrm>
            <a:off x="5924550" y="3929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4" name="Text Box 194"/>
          <p:cNvSpPr txBox="1">
            <a:spLocks noChangeArrowheads="1"/>
          </p:cNvSpPr>
          <p:nvPr/>
        </p:nvSpPr>
        <p:spPr bwMode="auto">
          <a:xfrm>
            <a:off x="5995988" y="465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5" name="Text Box 195"/>
          <p:cNvSpPr txBox="1">
            <a:spLocks noChangeArrowheads="1"/>
          </p:cNvSpPr>
          <p:nvPr/>
        </p:nvSpPr>
        <p:spPr bwMode="auto">
          <a:xfrm>
            <a:off x="5924550" y="4916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6" name="Text Box 196"/>
          <p:cNvSpPr txBox="1">
            <a:spLocks noChangeArrowheads="1"/>
          </p:cNvSpPr>
          <p:nvPr/>
        </p:nvSpPr>
        <p:spPr bwMode="auto">
          <a:xfrm>
            <a:off x="5924550" y="5319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7" name="Text Box 197"/>
          <p:cNvSpPr txBox="1">
            <a:spLocks noChangeArrowheads="1"/>
          </p:cNvSpPr>
          <p:nvPr/>
        </p:nvSpPr>
        <p:spPr bwMode="auto">
          <a:xfrm>
            <a:off x="4762500" y="32448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8" name="Text Box 198"/>
          <p:cNvSpPr txBox="1">
            <a:spLocks noChangeArrowheads="1"/>
          </p:cNvSpPr>
          <p:nvPr/>
        </p:nvSpPr>
        <p:spPr bwMode="auto">
          <a:xfrm>
            <a:off x="5173663" y="3195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39" name="Text Box 199"/>
          <p:cNvSpPr txBox="1">
            <a:spLocks noChangeArrowheads="1"/>
          </p:cNvSpPr>
          <p:nvPr/>
        </p:nvSpPr>
        <p:spPr bwMode="auto">
          <a:xfrm>
            <a:off x="5551488" y="3313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0" name="Text Box 200"/>
          <p:cNvSpPr txBox="1">
            <a:spLocks noChangeArrowheads="1"/>
          </p:cNvSpPr>
          <p:nvPr/>
        </p:nvSpPr>
        <p:spPr bwMode="auto">
          <a:xfrm>
            <a:off x="7034213" y="32448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1" name="Rectangle 201"/>
          <p:cNvSpPr>
            <a:spLocks noChangeArrowheads="1"/>
          </p:cNvSpPr>
          <p:nvPr/>
        </p:nvSpPr>
        <p:spPr bwMode="auto">
          <a:xfrm>
            <a:off x="7416800" y="3751263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42" name="Rectangle 202"/>
          <p:cNvSpPr>
            <a:spLocks noChangeArrowheads="1"/>
          </p:cNvSpPr>
          <p:nvPr/>
        </p:nvSpPr>
        <p:spPr bwMode="auto">
          <a:xfrm>
            <a:off x="5227638" y="367982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43" name="Text Box 203"/>
          <p:cNvSpPr txBox="1">
            <a:spLocks noChangeArrowheads="1"/>
          </p:cNvSpPr>
          <p:nvPr/>
        </p:nvSpPr>
        <p:spPr bwMode="auto">
          <a:xfrm>
            <a:off x="5218113" y="3924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4" name="Text Box 204"/>
          <p:cNvSpPr txBox="1">
            <a:spLocks noChangeArrowheads="1"/>
          </p:cNvSpPr>
          <p:nvPr/>
        </p:nvSpPr>
        <p:spPr bwMode="auto">
          <a:xfrm>
            <a:off x="7075488" y="4549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5" name="Text Box 205"/>
          <p:cNvSpPr txBox="1">
            <a:spLocks noChangeArrowheads="1"/>
          </p:cNvSpPr>
          <p:nvPr/>
        </p:nvSpPr>
        <p:spPr bwMode="auto">
          <a:xfrm>
            <a:off x="7054850" y="53911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6" name="Text Box 206"/>
          <p:cNvSpPr txBox="1">
            <a:spLocks noChangeArrowheads="1"/>
          </p:cNvSpPr>
          <p:nvPr/>
        </p:nvSpPr>
        <p:spPr bwMode="auto">
          <a:xfrm>
            <a:off x="7054850" y="50609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7" name="Text Box 207"/>
          <p:cNvSpPr txBox="1">
            <a:spLocks noChangeArrowheads="1"/>
          </p:cNvSpPr>
          <p:nvPr/>
        </p:nvSpPr>
        <p:spPr bwMode="auto">
          <a:xfrm>
            <a:off x="7407275" y="3932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8" name="Text Box 208"/>
          <p:cNvSpPr txBox="1">
            <a:spLocks noChangeArrowheads="1"/>
          </p:cNvSpPr>
          <p:nvPr/>
        </p:nvSpPr>
        <p:spPr bwMode="auto">
          <a:xfrm>
            <a:off x="7407275" y="465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49" name="Text Box 209"/>
          <p:cNvSpPr txBox="1">
            <a:spLocks noChangeArrowheads="1"/>
          </p:cNvSpPr>
          <p:nvPr/>
        </p:nvSpPr>
        <p:spPr bwMode="auto">
          <a:xfrm>
            <a:off x="5207000" y="46180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0" name="Rectangle 210"/>
          <p:cNvSpPr>
            <a:spLocks noChangeArrowheads="1"/>
          </p:cNvSpPr>
          <p:nvPr/>
        </p:nvSpPr>
        <p:spPr bwMode="auto">
          <a:xfrm>
            <a:off x="3398838" y="43751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51" name="Rectangle 211"/>
          <p:cNvSpPr>
            <a:spLocks noChangeArrowheads="1"/>
          </p:cNvSpPr>
          <p:nvPr/>
        </p:nvSpPr>
        <p:spPr bwMode="auto">
          <a:xfrm>
            <a:off x="3398838" y="47704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52" name="Text Box 212"/>
          <p:cNvSpPr txBox="1">
            <a:spLocks noChangeArrowheads="1"/>
          </p:cNvSpPr>
          <p:nvPr/>
        </p:nvSpPr>
        <p:spPr bwMode="auto">
          <a:xfrm>
            <a:off x="4105275" y="42910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3" name="Text Box 213"/>
          <p:cNvSpPr txBox="1">
            <a:spLocks noChangeArrowheads="1"/>
          </p:cNvSpPr>
          <p:nvPr/>
        </p:nvSpPr>
        <p:spPr bwMode="auto">
          <a:xfrm>
            <a:off x="4105275" y="4586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4" name="Text Box 214"/>
          <p:cNvSpPr txBox="1">
            <a:spLocks noChangeArrowheads="1"/>
          </p:cNvSpPr>
          <p:nvPr/>
        </p:nvSpPr>
        <p:spPr bwMode="auto">
          <a:xfrm>
            <a:off x="5592763" y="465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5" name="Rectangle 215"/>
          <p:cNvSpPr>
            <a:spLocks noChangeArrowheads="1"/>
          </p:cNvSpPr>
          <p:nvPr/>
        </p:nvSpPr>
        <p:spPr bwMode="auto">
          <a:xfrm>
            <a:off x="4486275" y="477043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56" name="Rectangle 216"/>
          <p:cNvSpPr>
            <a:spLocks noChangeArrowheads="1"/>
          </p:cNvSpPr>
          <p:nvPr/>
        </p:nvSpPr>
        <p:spPr bwMode="auto">
          <a:xfrm>
            <a:off x="4832350" y="4767263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57" name="Text Box 217"/>
          <p:cNvSpPr txBox="1">
            <a:spLocks noChangeArrowheads="1"/>
          </p:cNvSpPr>
          <p:nvPr/>
        </p:nvSpPr>
        <p:spPr bwMode="auto">
          <a:xfrm>
            <a:off x="4797425" y="542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8" name="Text Box 218"/>
          <p:cNvSpPr txBox="1">
            <a:spLocks noChangeArrowheads="1"/>
          </p:cNvSpPr>
          <p:nvPr/>
        </p:nvSpPr>
        <p:spPr bwMode="auto">
          <a:xfrm>
            <a:off x="8150225" y="53562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59" name="Rectangle 219"/>
          <p:cNvSpPr>
            <a:spLocks noChangeArrowheads="1"/>
          </p:cNvSpPr>
          <p:nvPr/>
        </p:nvSpPr>
        <p:spPr bwMode="auto">
          <a:xfrm>
            <a:off x="5227638" y="227171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60" name="Text Box 220"/>
          <p:cNvSpPr txBox="1">
            <a:spLocks noChangeArrowheads="1"/>
          </p:cNvSpPr>
          <p:nvPr/>
        </p:nvSpPr>
        <p:spPr bwMode="auto">
          <a:xfrm>
            <a:off x="5194300" y="17843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61" name="Text Box 221"/>
          <p:cNvSpPr txBox="1">
            <a:spLocks noChangeArrowheads="1"/>
          </p:cNvSpPr>
          <p:nvPr/>
        </p:nvSpPr>
        <p:spPr bwMode="auto">
          <a:xfrm>
            <a:off x="5227638" y="28400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62" name="Rectangle 222"/>
          <p:cNvSpPr>
            <a:spLocks noChangeArrowheads="1"/>
          </p:cNvSpPr>
          <p:nvPr/>
        </p:nvSpPr>
        <p:spPr bwMode="auto">
          <a:xfrm>
            <a:off x="4105275" y="1538288"/>
            <a:ext cx="276225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63" name="Text Box 223"/>
          <p:cNvSpPr txBox="1">
            <a:spLocks noChangeArrowheads="1"/>
          </p:cNvSpPr>
          <p:nvPr/>
        </p:nvSpPr>
        <p:spPr bwMode="auto">
          <a:xfrm>
            <a:off x="4862513" y="1397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64" name="Text Box 224"/>
          <p:cNvSpPr txBox="1">
            <a:spLocks noChangeArrowheads="1"/>
          </p:cNvSpPr>
          <p:nvPr/>
        </p:nvSpPr>
        <p:spPr bwMode="auto">
          <a:xfrm>
            <a:off x="4451350" y="5024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65" name="Rectangle 225"/>
          <p:cNvSpPr>
            <a:spLocks noChangeArrowheads="1"/>
          </p:cNvSpPr>
          <p:nvPr/>
        </p:nvSpPr>
        <p:spPr bwMode="auto">
          <a:xfrm>
            <a:off x="4838700" y="513715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66" name="Text Box 226"/>
          <p:cNvSpPr txBox="1">
            <a:spLocks noChangeArrowheads="1"/>
          </p:cNvSpPr>
          <p:nvPr/>
        </p:nvSpPr>
        <p:spPr bwMode="auto">
          <a:xfrm>
            <a:off x="5592763" y="5024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67" name="Rectangle 227"/>
          <p:cNvSpPr>
            <a:spLocks noChangeArrowheads="1"/>
          </p:cNvSpPr>
          <p:nvPr/>
        </p:nvSpPr>
        <p:spPr bwMode="auto">
          <a:xfrm>
            <a:off x="7075488" y="40417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68" name="Rectangle 228"/>
          <p:cNvSpPr>
            <a:spLocks noChangeArrowheads="1"/>
          </p:cNvSpPr>
          <p:nvPr/>
        </p:nvSpPr>
        <p:spPr bwMode="auto">
          <a:xfrm>
            <a:off x="8132763" y="1941513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69" name="Text Box 229"/>
          <p:cNvSpPr txBox="1">
            <a:spLocks noChangeArrowheads="1"/>
          </p:cNvSpPr>
          <p:nvPr/>
        </p:nvSpPr>
        <p:spPr bwMode="auto">
          <a:xfrm>
            <a:off x="6629400" y="1763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0" name="Text Box 230"/>
          <p:cNvSpPr txBox="1">
            <a:spLocks noChangeArrowheads="1"/>
          </p:cNvSpPr>
          <p:nvPr/>
        </p:nvSpPr>
        <p:spPr bwMode="auto">
          <a:xfrm>
            <a:off x="5572125" y="209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1" name="Rectangle 231"/>
          <p:cNvSpPr>
            <a:spLocks noChangeArrowheads="1"/>
          </p:cNvSpPr>
          <p:nvPr/>
        </p:nvSpPr>
        <p:spPr bwMode="auto">
          <a:xfrm>
            <a:off x="4838700" y="2290763"/>
            <a:ext cx="290513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72" name="Text Box 232"/>
          <p:cNvSpPr txBox="1">
            <a:spLocks noChangeArrowheads="1"/>
          </p:cNvSpPr>
          <p:nvPr/>
        </p:nvSpPr>
        <p:spPr bwMode="auto">
          <a:xfrm>
            <a:off x="5613400" y="17907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3" name="Rectangle 233"/>
          <p:cNvSpPr>
            <a:spLocks noChangeArrowheads="1"/>
          </p:cNvSpPr>
          <p:nvPr/>
        </p:nvSpPr>
        <p:spPr bwMode="auto">
          <a:xfrm>
            <a:off x="4838700" y="1905000"/>
            <a:ext cx="276225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74" name="Text Box 234"/>
          <p:cNvSpPr txBox="1">
            <a:spLocks noChangeArrowheads="1"/>
          </p:cNvSpPr>
          <p:nvPr/>
        </p:nvSpPr>
        <p:spPr bwMode="auto">
          <a:xfrm>
            <a:off x="4786313" y="3641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5" name="Text Box 235"/>
          <p:cNvSpPr txBox="1">
            <a:spLocks noChangeArrowheads="1"/>
          </p:cNvSpPr>
          <p:nvPr/>
        </p:nvSpPr>
        <p:spPr bwMode="auto">
          <a:xfrm>
            <a:off x="4818063" y="3924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6" name="Text Box 236"/>
          <p:cNvSpPr txBox="1">
            <a:spLocks noChangeArrowheads="1"/>
          </p:cNvSpPr>
          <p:nvPr/>
        </p:nvSpPr>
        <p:spPr bwMode="auto">
          <a:xfrm>
            <a:off x="5572125" y="2870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>
                <a:latin typeface="Arial" charset="0"/>
              </a:rPr>
              <a:t>_</a:t>
            </a:r>
          </a:p>
        </p:txBody>
      </p:sp>
      <p:sp>
        <p:nvSpPr>
          <p:cNvPr id="10477" name="Rectangle 237"/>
          <p:cNvSpPr>
            <a:spLocks noChangeArrowheads="1"/>
          </p:cNvSpPr>
          <p:nvPr/>
        </p:nvSpPr>
        <p:spPr bwMode="auto">
          <a:xfrm>
            <a:off x="5592763" y="371792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78" name="Rectangle 238"/>
          <p:cNvSpPr>
            <a:spLocks noChangeArrowheads="1"/>
          </p:cNvSpPr>
          <p:nvPr/>
        </p:nvSpPr>
        <p:spPr bwMode="auto">
          <a:xfrm>
            <a:off x="5592763" y="4084638"/>
            <a:ext cx="290512" cy="290512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79" name="Text Box 239"/>
          <p:cNvSpPr txBox="1">
            <a:spLocks noChangeArrowheads="1"/>
          </p:cNvSpPr>
          <p:nvPr/>
        </p:nvSpPr>
        <p:spPr bwMode="auto">
          <a:xfrm>
            <a:off x="714375" y="719138"/>
            <a:ext cx="1158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it-IT" sz="3600" b="1">
                <a:solidFill>
                  <a:srgbClr val="1C9831"/>
                </a:solidFill>
                <a:latin typeface="Comic Sans MS" pitchFamily="66" charset="0"/>
              </a:rPr>
              <a:t>Lupo</a:t>
            </a:r>
          </a:p>
        </p:txBody>
      </p:sp>
      <p:sp>
        <p:nvSpPr>
          <p:cNvPr id="10480" name="Rectangle 240"/>
          <p:cNvSpPr>
            <a:spLocks noChangeArrowheads="1"/>
          </p:cNvSpPr>
          <p:nvPr/>
        </p:nvSpPr>
        <p:spPr bwMode="auto">
          <a:xfrm>
            <a:off x="6338888" y="2949575"/>
            <a:ext cx="290512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482" name="Rectangle 242"/>
          <p:cNvSpPr>
            <a:spLocks noChangeArrowheads="1"/>
          </p:cNvSpPr>
          <p:nvPr/>
        </p:nvSpPr>
        <p:spPr bwMode="auto">
          <a:xfrm>
            <a:off x="6680200" y="2987675"/>
            <a:ext cx="290513" cy="290513"/>
          </a:xfrm>
          <a:prstGeom prst="rect">
            <a:avLst/>
          </a:prstGeom>
          <a:solidFill>
            <a:srgbClr val="34CC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35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 nodeType="clickPar">
                      <p:stCondLst>
                        <p:cond delay="indefinite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 nodeType="clickPar">
                      <p:stCondLst>
                        <p:cond delay="indefinite"/>
                      </p:stCondLst>
                      <p:childTnLst>
                        <p:par>
                          <p:cTn id="3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 nodeType="clickPar">
                      <p:stCondLst>
                        <p:cond delay="indefinite"/>
                      </p:stCondLst>
                      <p:childTnLst>
                        <p:par>
                          <p:cTn id="3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 nodeType="clickPar">
                      <p:stCondLst>
                        <p:cond delay="indefinite"/>
                      </p:stCondLst>
                      <p:childTnLst>
                        <p:par>
                          <p:cTn id="3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 nodeType="clickPar">
                      <p:stCondLst>
                        <p:cond delay="indefinite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 nodeType="clickPar">
                      <p:stCondLst>
                        <p:cond delay="indefinite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 nodeType="clickPar">
                      <p:stCondLst>
                        <p:cond delay="indefinite"/>
                      </p:stCondLst>
                      <p:childTnLst>
                        <p:par>
                          <p:cTn id="4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 nodeType="clickPar">
                      <p:stCondLst>
                        <p:cond delay="indefinite"/>
                      </p:stCondLst>
                      <p:childTnLst>
                        <p:par>
                          <p:cTn id="4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 nodeType="clickPar">
                      <p:stCondLst>
                        <p:cond delay="indefinite"/>
                      </p:stCondLst>
                      <p:childTnLst>
                        <p:par>
                          <p:cTn id="4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 nodeType="clickPar">
                      <p:stCondLst>
                        <p:cond delay="indefinite"/>
                      </p:stCondLst>
                      <p:childTnLst>
                        <p:par>
                          <p:cTn id="4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 nodeType="clickPar">
                      <p:stCondLst>
                        <p:cond delay="indefinite"/>
                      </p:stCondLst>
                      <p:childTnLst>
                        <p:par>
                          <p:cTn id="4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 nodeType="clickPar">
                      <p:stCondLst>
                        <p:cond delay="indefinite"/>
                      </p:stCondLst>
                      <p:childTnLst>
                        <p:par>
                          <p:cTn id="4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 nodeType="clickPar">
                      <p:stCondLst>
                        <p:cond delay="indefinite"/>
                      </p:stCondLst>
                      <p:childTnLst>
                        <p:par>
                          <p:cTn id="4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 nodeType="clickPar">
                      <p:stCondLst>
                        <p:cond delay="indefinite"/>
                      </p:stCondLst>
                      <p:childTnLst>
                        <p:par>
                          <p:cTn id="4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 nodeType="clickPar">
                      <p:stCondLst>
                        <p:cond delay="indefinite"/>
                      </p:stCondLst>
                      <p:childTnLst>
                        <p:par>
                          <p:cTn id="4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 nodeType="clickPar">
                      <p:stCondLst>
                        <p:cond delay="indefinite"/>
                      </p:stCondLst>
                      <p:childTnLst>
                        <p:par>
                          <p:cTn id="4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 nodeType="clickPar">
                      <p:stCondLst>
                        <p:cond delay="indefinite"/>
                      </p:stCondLst>
                      <p:childTnLst>
                        <p:par>
                          <p:cTn id="4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 nodeType="clickPar">
                      <p:stCondLst>
                        <p:cond delay="indefinite"/>
                      </p:stCondLst>
                      <p:childTnLst>
                        <p:par>
                          <p:cTn id="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 nodeType="clickPar">
                      <p:stCondLst>
                        <p:cond delay="indefinite"/>
                      </p:stCondLst>
                      <p:childTnLst>
                        <p:par>
                          <p:cTn id="4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 nodeType="clickPar">
                      <p:stCondLst>
                        <p:cond delay="indefinite"/>
                      </p:stCondLst>
                      <p:childTnLst>
                        <p:par>
                          <p:cTn id="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 nodeType="clickPar">
                      <p:stCondLst>
                        <p:cond delay="indefinite"/>
                      </p:stCondLst>
                      <p:childTnLst>
                        <p:par>
                          <p:cTn id="4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 nodeType="clickPar">
                      <p:stCondLst>
                        <p:cond delay="indefinite"/>
                      </p:stCondLst>
                      <p:childTnLst>
                        <p:par>
                          <p:cTn id="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 nodeType="clickPar">
                      <p:stCondLst>
                        <p:cond delay="indefinite"/>
                      </p:stCondLst>
                      <p:childTnLst>
                        <p:par>
                          <p:cTn id="5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 nodeType="clickPar">
                      <p:stCondLst>
                        <p:cond delay="indefinite"/>
                      </p:stCondLst>
                      <p:childTnLst>
                        <p:par>
                          <p:cTn id="5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1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1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 nodeType="clickPar">
                      <p:stCondLst>
                        <p:cond delay="indefinite"/>
                      </p:stCondLst>
                      <p:childTnLst>
                        <p:par>
                          <p:cTn id="5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10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10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 nodeType="clickPar">
                      <p:stCondLst>
                        <p:cond delay="indefinite"/>
                      </p:stCondLst>
                      <p:childTnLst>
                        <p:par>
                          <p:cTn id="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10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10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 nodeType="clickPar">
                      <p:stCondLst>
                        <p:cond delay="indefinite"/>
                      </p:stCondLst>
                      <p:childTnLst>
                        <p:par>
                          <p:cTn id="5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 nodeType="clickPar">
                      <p:stCondLst>
                        <p:cond delay="indefinite"/>
                      </p:stCondLst>
                      <p:childTnLst>
                        <p:par>
                          <p:cTn id="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 nodeType="clickPar">
                      <p:stCondLst>
                        <p:cond delay="indefinite"/>
                      </p:stCondLst>
                      <p:childTnLst>
                        <p:par>
                          <p:cTn id="5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 nodeType="clickPar">
                      <p:stCondLst>
                        <p:cond delay="indefinite"/>
                      </p:stCondLst>
                      <p:childTnLst>
                        <p:par>
                          <p:cTn id="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 nodeType="clickPar">
                      <p:stCondLst>
                        <p:cond delay="indefinite"/>
                      </p:stCondLst>
                      <p:childTnLst>
                        <p:par>
                          <p:cTn id="5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 nodeType="clickPar">
                      <p:stCondLst>
                        <p:cond delay="indefinite"/>
                      </p:stCondLst>
                      <p:childTnLst>
                        <p:par>
                          <p:cTn id="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 nodeType="clickPar">
                      <p:stCondLst>
                        <p:cond delay="indefinite"/>
                      </p:stCondLst>
                      <p:childTnLst>
                        <p:par>
                          <p:cTn id="5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 nodeType="clickPar">
                      <p:stCondLst>
                        <p:cond delay="indefinite"/>
                      </p:stCondLst>
                      <p:childTnLst>
                        <p:par>
                          <p:cTn id="5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 nodeType="clickPar">
                      <p:stCondLst>
                        <p:cond delay="indefinite"/>
                      </p:stCondLst>
                      <p:childTnLst>
                        <p:par>
                          <p:cTn id="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 nodeType="clickPar">
                      <p:stCondLst>
                        <p:cond delay="indefinite"/>
                      </p:stCondLst>
                      <p:childTnLst>
                        <p:par>
                          <p:cTn id="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 nodeType="clickPar">
                      <p:stCondLst>
                        <p:cond delay="indefinite"/>
                      </p:stCondLst>
                      <p:childTnLst>
                        <p:par>
                          <p:cTn id="5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1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1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 nodeType="clickPar">
                      <p:stCondLst>
                        <p:cond delay="indefinite"/>
                      </p:stCondLst>
                      <p:childTnLst>
                        <p:par>
                          <p:cTn id="5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1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1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 nodeType="clickPar">
                      <p:stCondLst>
                        <p:cond delay="indefinite"/>
                      </p:stCondLst>
                      <p:childTnLst>
                        <p:par>
                          <p:cTn id="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1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1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 nodeType="clickPar">
                      <p:stCondLst>
                        <p:cond delay="indefinite"/>
                      </p:stCondLst>
                      <p:childTnLst>
                        <p:par>
                          <p:cTn id="6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10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10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 nodeType="clickPar">
                      <p:stCondLst>
                        <p:cond delay="indefinite"/>
                      </p:stCondLst>
                      <p:childTnLst>
                        <p:par>
                          <p:cTn id="6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1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1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 nodeType="clickPar">
                      <p:stCondLst>
                        <p:cond delay="indefinite"/>
                      </p:stCondLst>
                      <p:childTnLst>
                        <p:par>
                          <p:cTn id="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 nodeType="clickPar">
                      <p:stCondLst>
                        <p:cond delay="indefinite"/>
                      </p:stCondLst>
                      <p:childTnLst>
                        <p:par>
                          <p:cTn id="6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1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1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 nodeType="clickPar">
                      <p:stCondLst>
                        <p:cond delay="indefinite"/>
                      </p:stCondLst>
                      <p:childTnLst>
                        <p:par>
                          <p:cTn id="6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1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1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 nodeType="clickPar">
                      <p:stCondLst>
                        <p:cond delay="indefinite"/>
                      </p:stCondLst>
                      <p:childTnLst>
                        <p:par>
                          <p:cTn id="6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1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1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 nodeType="clickPar">
                      <p:stCondLst>
                        <p:cond delay="indefinite"/>
                      </p:stCondLst>
                      <p:childTnLst>
                        <p:par>
                          <p:cTn id="6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1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1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 nodeType="clickPar">
                      <p:stCondLst>
                        <p:cond delay="indefinite"/>
                      </p:stCondLst>
                      <p:childTnLst>
                        <p:par>
                          <p:cTn id="6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10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1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 nodeType="clickPar">
                      <p:stCondLst>
                        <p:cond delay="indefinite"/>
                      </p:stCondLst>
                      <p:childTnLst>
                        <p:par>
                          <p:cTn id="6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1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1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 nodeType="clickPar">
                      <p:stCondLst>
                        <p:cond delay="indefinite"/>
                      </p:stCondLst>
                      <p:childTnLst>
                        <p:par>
                          <p:cTn id="6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10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10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 nodeType="clickPar">
                      <p:stCondLst>
                        <p:cond delay="indefinite"/>
                      </p:stCondLst>
                      <p:childTnLst>
                        <p:par>
                          <p:cTn id="6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1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10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 nodeType="clickPar">
                      <p:stCondLst>
                        <p:cond delay="indefinite"/>
                      </p:stCondLst>
                      <p:childTnLst>
                        <p:par>
                          <p:cTn id="6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 nodeType="clickPar">
                      <p:stCondLst>
                        <p:cond delay="indefinite"/>
                      </p:stCondLst>
                      <p:childTnLst>
                        <p:par>
                          <p:cTn id="6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 nodeType="clickPar">
                      <p:stCondLst>
                        <p:cond delay="indefinite"/>
                      </p:stCondLst>
                      <p:childTnLst>
                        <p:par>
                          <p:cTn id="6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 nodeType="clickPar">
                      <p:stCondLst>
                        <p:cond delay="indefinite"/>
                      </p:stCondLst>
                      <p:childTnLst>
                        <p:par>
                          <p:cTn id="6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 nodeType="clickPar">
                      <p:stCondLst>
                        <p:cond delay="indefinite"/>
                      </p:stCondLst>
                      <p:childTnLst>
                        <p:par>
                          <p:cTn id="6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7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 nodeType="clickPar">
                      <p:stCondLst>
                        <p:cond delay="indefinite"/>
                      </p:stCondLst>
                      <p:childTnLst>
                        <p:par>
                          <p:cTn id="7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 nodeType="clickPar">
                      <p:stCondLst>
                        <p:cond delay="indefinite"/>
                      </p:stCondLst>
                      <p:childTnLst>
                        <p:par>
                          <p:cTn id="7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0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 nodeType="clickPar">
                      <p:stCondLst>
                        <p:cond delay="indefinite"/>
                      </p:stCondLst>
                      <p:childTnLst>
                        <p:par>
                          <p:cTn id="7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 nodeType="clickPar">
                      <p:stCondLst>
                        <p:cond delay="indefinite"/>
                      </p:stCondLst>
                      <p:childTnLst>
                        <p:par>
                          <p:cTn id="7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1" dur="500" fill="hold"/>
                                        <p:tgtEl>
                                          <p:spTgt spid="10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2" dur="500" fill="hold"/>
                                        <p:tgtEl>
                                          <p:spTgt spid="10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3" fill="hold" nodeType="clickPar">
                      <p:stCondLst>
                        <p:cond delay="indefinite"/>
                      </p:stCondLst>
                      <p:childTnLst>
                        <p:par>
                          <p:cTn id="7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 nodeType="clickPar">
                      <p:stCondLst>
                        <p:cond delay="indefinite"/>
                      </p:stCondLst>
                      <p:childTnLst>
                        <p:par>
                          <p:cTn id="7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3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 nodeType="clickPar">
                      <p:stCondLst>
                        <p:cond delay="indefinite"/>
                      </p:stCondLst>
                      <p:childTnLst>
                        <p:par>
                          <p:cTn id="7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9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 nodeType="clickPar">
                      <p:stCondLst>
                        <p:cond delay="indefinite"/>
                      </p:stCondLst>
                      <p:childTnLst>
                        <p:par>
                          <p:cTn id="7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5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6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 nodeType="clickPar">
                      <p:stCondLst>
                        <p:cond delay="indefinite"/>
                      </p:stCondLst>
                      <p:childTnLst>
                        <p:par>
                          <p:cTn id="7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1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 nodeType="clickPar">
                      <p:stCondLst>
                        <p:cond delay="indefinite"/>
                      </p:stCondLst>
                      <p:childTnLst>
                        <p:par>
                          <p:cTn id="7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7" dur="5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8" dur="5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 nodeType="clickPar">
                      <p:stCondLst>
                        <p:cond delay="indefinite"/>
                      </p:stCondLst>
                      <p:childTnLst>
                        <p:par>
                          <p:cTn id="7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4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 nodeType="clickPar">
                      <p:stCondLst>
                        <p:cond delay="indefinite"/>
                      </p:stCondLst>
                      <p:childTnLst>
                        <p:par>
                          <p:cTn id="7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9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0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1" fill="hold" nodeType="clickPar">
                      <p:stCondLst>
                        <p:cond delay="indefinite"/>
                      </p:stCondLst>
                      <p:childTnLst>
                        <p:par>
                          <p:cTn id="7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5" dur="500" fill="hold"/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6" dur="500" fill="hold"/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 nodeType="clickPar">
                      <p:stCondLst>
                        <p:cond delay="indefinite"/>
                      </p:stCondLst>
                      <p:childTnLst>
                        <p:par>
                          <p:cTn id="7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1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2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3" fill="hold" nodeType="clickPar">
                      <p:stCondLst>
                        <p:cond delay="indefinite"/>
                      </p:stCondLst>
                      <p:childTnLst>
                        <p:par>
                          <p:cTn id="7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7" dur="500" fill="hold"/>
                                        <p:tgtEl>
                                          <p:spTgt spid="10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500" fill="hold"/>
                                        <p:tgtEl>
                                          <p:spTgt spid="10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 nodeType="clickPar">
                      <p:stCondLst>
                        <p:cond delay="indefinite"/>
                      </p:stCondLst>
                      <p:childTnLst>
                        <p:par>
                          <p:cTn id="7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3" dur="500" fill="hold"/>
                                        <p:tgtEl>
                                          <p:spTgt spid="10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4" dur="500" fill="hold"/>
                                        <p:tgtEl>
                                          <p:spTgt spid="10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 nodeType="clickPar">
                      <p:stCondLst>
                        <p:cond delay="indefinite"/>
                      </p:stCondLst>
                      <p:childTnLst>
                        <p:par>
                          <p:cTn id="7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9" dur="500" fill="hold"/>
                                        <p:tgtEl>
                                          <p:spTgt spid="10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0" dur="500" fill="hold"/>
                                        <p:tgtEl>
                                          <p:spTgt spid="10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1" fill="hold" nodeType="clickPar">
                      <p:stCondLst>
                        <p:cond delay="indefinite"/>
                      </p:stCondLst>
                      <p:childTnLst>
                        <p:par>
                          <p:cTn id="8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5" dur="500" fill="hold"/>
                                        <p:tgtEl>
                                          <p:spTgt spid="10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6" dur="500" fill="hold"/>
                                        <p:tgtEl>
                                          <p:spTgt spid="10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 nodeType="clickPar">
                      <p:stCondLst>
                        <p:cond delay="indefinite"/>
                      </p:stCondLst>
                      <p:childTnLst>
                        <p:par>
                          <p:cTn id="8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1" dur="500" fill="hold"/>
                                        <p:tgtEl>
                                          <p:spTgt spid="1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2" dur="500" fill="hold"/>
                                        <p:tgtEl>
                                          <p:spTgt spid="1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 nodeType="clickPar">
                      <p:stCondLst>
                        <p:cond delay="indefinite"/>
                      </p:stCondLst>
                      <p:childTnLst>
                        <p:par>
                          <p:cTn id="8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7" dur="500" fill="hold"/>
                                        <p:tgtEl>
                                          <p:spTgt spid="10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8" dur="500" fill="hold"/>
                                        <p:tgtEl>
                                          <p:spTgt spid="10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9" fill="hold" nodeType="clickPar">
                      <p:stCondLst>
                        <p:cond delay="indefinite"/>
                      </p:stCondLst>
                      <p:childTnLst>
                        <p:par>
                          <p:cTn id="8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3" dur="500" fill="hold"/>
                                        <p:tgtEl>
                                          <p:spTgt spid="10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4" dur="500" fill="hold"/>
                                        <p:tgtEl>
                                          <p:spTgt spid="10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5" fill="hold" nodeType="clickPar">
                      <p:stCondLst>
                        <p:cond delay="indefinite"/>
                      </p:stCondLst>
                      <p:childTnLst>
                        <p:par>
                          <p:cTn id="8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9" dur="500" fill="hold"/>
                                        <p:tgtEl>
                                          <p:spTgt spid="10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0" dur="500" fill="hold"/>
                                        <p:tgtEl>
                                          <p:spTgt spid="10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 nodeType="clickPar">
                      <p:stCondLst>
                        <p:cond delay="indefinite"/>
                      </p:stCondLst>
                      <p:childTnLst>
                        <p:par>
                          <p:cTn id="8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5" dur="500" fill="hold"/>
                                        <p:tgtEl>
                                          <p:spTgt spid="10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6" dur="500" fill="hold"/>
                                        <p:tgtEl>
                                          <p:spTgt spid="10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 nodeType="clickPar">
                      <p:stCondLst>
                        <p:cond delay="indefinite"/>
                      </p:stCondLst>
                      <p:childTnLst>
                        <p:par>
                          <p:cTn id="8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1" dur="500" fill="hold"/>
                                        <p:tgtEl>
                                          <p:spTgt spid="10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2" dur="500" fill="hold"/>
                                        <p:tgtEl>
                                          <p:spTgt spid="10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3" fill="hold" nodeType="clickPar">
                      <p:stCondLst>
                        <p:cond delay="indefinite"/>
                      </p:stCondLst>
                      <p:childTnLst>
                        <p:par>
                          <p:cTn id="8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7" dur="5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8" dur="5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 nodeType="clickPar">
                      <p:stCondLst>
                        <p:cond delay="indefinite"/>
                      </p:stCondLst>
                      <p:childTnLst>
                        <p:par>
                          <p:cTn id="8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3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4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5" fill="hold" nodeType="clickPar">
                      <p:stCondLst>
                        <p:cond delay="indefinite"/>
                      </p:stCondLst>
                      <p:childTnLst>
                        <p:par>
                          <p:cTn id="8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9" dur="500" fill="hold"/>
                                        <p:tgtEl>
                                          <p:spTgt spid="10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0" dur="500" fill="hold"/>
                                        <p:tgtEl>
                                          <p:spTgt spid="10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 nodeType="clickPar">
                      <p:stCondLst>
                        <p:cond delay="indefinite"/>
                      </p:stCondLst>
                      <p:childTnLst>
                        <p:par>
                          <p:cTn id="8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5" dur="500" fill="hold"/>
                                        <p:tgtEl>
                                          <p:spTgt spid="10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6" dur="500" fill="hold"/>
                                        <p:tgtEl>
                                          <p:spTgt spid="10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 nodeType="clickPar">
                      <p:stCondLst>
                        <p:cond delay="indefinite"/>
                      </p:stCondLst>
                      <p:childTnLst>
                        <p:par>
                          <p:cTn id="8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1" dur="500" fill="hold"/>
                                        <p:tgtEl>
                                          <p:spTgt spid="10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2" dur="500" fill="hold"/>
                                        <p:tgtEl>
                                          <p:spTgt spid="10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3" fill="hold" nodeType="clickPar">
                      <p:stCondLst>
                        <p:cond delay="indefinite"/>
                      </p:stCondLst>
                      <p:childTnLst>
                        <p:par>
                          <p:cTn id="8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7" dur="500" fill="hold"/>
                                        <p:tgtEl>
                                          <p:spTgt spid="10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8" dur="500" fill="hold"/>
                                        <p:tgtEl>
                                          <p:spTgt spid="10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9" fill="hold" nodeType="clickPar">
                      <p:stCondLst>
                        <p:cond delay="indefinite"/>
                      </p:stCondLst>
                      <p:childTnLst>
                        <p:par>
                          <p:cTn id="8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3" dur="500" fill="hold"/>
                                        <p:tgtEl>
                                          <p:spTgt spid="10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4" dur="500" fill="hold"/>
                                        <p:tgtEl>
                                          <p:spTgt spid="10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5" fill="hold" nodeType="clickPar">
                      <p:stCondLst>
                        <p:cond delay="indefinite"/>
                      </p:stCondLst>
                      <p:childTnLst>
                        <p:par>
                          <p:cTn id="8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9" dur="500" fill="hold"/>
                                        <p:tgtEl>
                                          <p:spTgt spid="10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0" dur="500" fill="hold"/>
                                        <p:tgtEl>
                                          <p:spTgt spid="10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1" fill="hold" nodeType="clickPar">
                      <p:stCondLst>
                        <p:cond delay="indefinite"/>
                      </p:stCondLst>
                      <p:childTnLst>
                        <p:par>
                          <p:cTn id="8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5" dur="500" fill="hold"/>
                                        <p:tgtEl>
                                          <p:spTgt spid="10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6" dur="500" fill="hold"/>
                                        <p:tgtEl>
                                          <p:spTgt spid="10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7" fill="hold" nodeType="clickPar">
                      <p:stCondLst>
                        <p:cond delay="indefinite"/>
                      </p:stCondLst>
                      <p:childTnLst>
                        <p:par>
                          <p:cTn id="8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1" dur="500" fill="hold"/>
                                        <p:tgtEl>
                                          <p:spTgt spid="10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2" dur="500" fill="hold"/>
                                        <p:tgtEl>
                                          <p:spTgt spid="10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3" fill="hold" nodeType="clickPar">
                      <p:stCondLst>
                        <p:cond delay="indefinite"/>
                      </p:stCondLst>
                      <p:childTnLst>
                        <p:par>
                          <p:cTn id="9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7" dur="500" fill="hold"/>
                                        <p:tgtEl>
                                          <p:spTgt spid="1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8" dur="500" fill="hold"/>
                                        <p:tgtEl>
                                          <p:spTgt spid="1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9" fill="hold" nodeType="clickPar">
                      <p:stCondLst>
                        <p:cond delay="indefinite"/>
                      </p:stCondLst>
                      <p:childTnLst>
                        <p:par>
                          <p:cTn id="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3" dur="500" fill="hold"/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4" dur="500" fill="hold"/>
                                        <p:tgtEl>
                                          <p:spTgt spid="1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5" fill="hold" nodeType="clickPar">
                      <p:stCondLst>
                        <p:cond delay="indefinite"/>
                      </p:stCondLst>
                      <p:childTnLst>
                        <p:par>
                          <p:cTn id="9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9" dur="500" fill="hold"/>
                                        <p:tgtEl>
                                          <p:spTgt spid="10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0" dur="500" fill="hold"/>
                                        <p:tgtEl>
                                          <p:spTgt spid="10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1" fill="hold" nodeType="clickPar">
                      <p:stCondLst>
                        <p:cond delay="indefinite"/>
                      </p:stCondLst>
                      <p:childTnLst>
                        <p:par>
                          <p:cTn id="9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5" dur="500" fill="hold"/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6" dur="500" fill="hold"/>
                                        <p:tgtEl>
                                          <p:spTgt spid="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7" fill="hold" nodeType="clickPar">
                      <p:stCondLst>
                        <p:cond delay="indefinite"/>
                      </p:stCondLst>
                      <p:childTnLst>
                        <p:par>
                          <p:cTn id="9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1" dur="500" fill="hold"/>
                                        <p:tgtEl>
                                          <p:spTgt spid="10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2" dur="500" fill="hold"/>
                                        <p:tgtEl>
                                          <p:spTgt spid="10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3" fill="hold" nodeType="clickPar">
                      <p:stCondLst>
                        <p:cond delay="indefinite"/>
                      </p:stCondLst>
                      <p:childTnLst>
                        <p:par>
                          <p:cTn id="9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7" dur="500" fill="hold"/>
                                        <p:tgtEl>
                                          <p:spTgt spid="10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8" dur="500" fill="hold"/>
                                        <p:tgtEl>
                                          <p:spTgt spid="10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9" fill="hold" nodeType="clickPar">
                      <p:stCondLst>
                        <p:cond delay="indefinite"/>
                      </p:stCondLst>
                      <p:childTnLst>
                        <p:par>
                          <p:cTn id="9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3" dur="500" fill="hold"/>
                                        <p:tgtEl>
                                          <p:spTgt spid="10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4" dur="500" fill="hold"/>
                                        <p:tgtEl>
                                          <p:spTgt spid="10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5" fill="hold" nodeType="clickPar">
                      <p:stCondLst>
                        <p:cond delay="indefinite"/>
                      </p:stCondLst>
                      <p:childTnLst>
                        <p:par>
                          <p:cTn id="9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9" dur="500" fill="hold"/>
                                        <p:tgtEl>
                                          <p:spTgt spid="10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0" dur="500" fill="hold"/>
                                        <p:tgtEl>
                                          <p:spTgt spid="10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1" fill="hold" nodeType="clickPar">
                      <p:stCondLst>
                        <p:cond delay="indefinite"/>
                      </p:stCondLst>
                      <p:childTnLst>
                        <p:par>
                          <p:cTn id="9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5" dur="500" fill="hold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6" dur="500" fill="hold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7" fill="hold" nodeType="clickPar">
                      <p:stCondLst>
                        <p:cond delay="indefinite"/>
                      </p:stCondLst>
                      <p:childTnLst>
                        <p:par>
                          <p:cTn id="9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1" dur="500" fill="hold"/>
                                        <p:tgtEl>
                                          <p:spTgt spid="10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2" dur="500" fill="hold"/>
                                        <p:tgtEl>
                                          <p:spTgt spid="10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3" fill="hold" nodeType="clickPar">
                      <p:stCondLst>
                        <p:cond delay="indefinite"/>
                      </p:stCondLst>
                      <p:childTnLst>
                        <p:par>
                          <p:cTn id="9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7" dur="500" fill="hold"/>
                                        <p:tgtEl>
                                          <p:spTgt spid="10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8" dur="500" fill="hold"/>
                                        <p:tgtEl>
                                          <p:spTgt spid="10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9" fill="hold" nodeType="clickPar">
                      <p:stCondLst>
                        <p:cond delay="indefinite"/>
                      </p:stCondLst>
                      <p:childTnLst>
                        <p:par>
                          <p:cTn id="9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3" dur="500" fill="hold"/>
                                        <p:tgtEl>
                                          <p:spTgt spid="10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4" dur="500" fill="hold"/>
                                        <p:tgtEl>
                                          <p:spTgt spid="10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5" fill="hold" nodeType="clickPar">
                      <p:stCondLst>
                        <p:cond delay="indefinite"/>
                      </p:stCondLst>
                      <p:childTnLst>
                        <p:par>
                          <p:cTn id="9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9" dur="500" fill="hold"/>
                                        <p:tgtEl>
                                          <p:spTgt spid="10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0" dur="500" fill="hold"/>
                                        <p:tgtEl>
                                          <p:spTgt spid="10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1" fill="hold" nodeType="clickPar">
                      <p:stCondLst>
                        <p:cond delay="indefinite"/>
                      </p:stCondLst>
                      <p:childTnLst>
                        <p:par>
                          <p:cTn id="9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5" dur="500" fill="hold"/>
                                        <p:tgtEl>
                                          <p:spTgt spid="10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6" dur="500" fill="hold"/>
                                        <p:tgtEl>
                                          <p:spTgt spid="10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7" fill="hold" nodeType="clickPar">
                      <p:stCondLst>
                        <p:cond delay="indefinite"/>
                      </p:stCondLst>
                      <p:childTnLst>
                        <p:par>
                          <p:cTn id="9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1" dur="500" fill="hold"/>
                                        <p:tgtEl>
                                          <p:spTgt spid="10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2" dur="500" fill="hold"/>
                                        <p:tgtEl>
                                          <p:spTgt spid="10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3" fill="hold" nodeType="clickPar">
                      <p:stCondLst>
                        <p:cond delay="indefinite"/>
                      </p:stCondLst>
                      <p:childTnLst>
                        <p:par>
                          <p:cTn id="9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7" dur="500" fill="hold"/>
                                        <p:tgtEl>
                                          <p:spTgt spid="10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8" dur="500" fill="hold"/>
                                        <p:tgtEl>
                                          <p:spTgt spid="10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9" fill="hold" nodeType="clickPar">
                      <p:stCondLst>
                        <p:cond delay="indefinite"/>
                      </p:stCondLst>
                      <p:childTnLst>
                        <p:par>
                          <p:cTn id="10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3" dur="500" fill="hold"/>
                                        <p:tgtEl>
                                          <p:spTgt spid="1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4" dur="500" fill="hold"/>
                                        <p:tgtEl>
                                          <p:spTgt spid="1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5" fill="hold" nodeType="clickPar">
                      <p:stCondLst>
                        <p:cond delay="indefinite"/>
                      </p:stCondLst>
                      <p:childTnLst>
                        <p:par>
                          <p:cTn id="10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9" dur="500" fill="hold"/>
                                        <p:tgtEl>
                                          <p:spTgt spid="1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0" dur="500" fill="hold"/>
                                        <p:tgtEl>
                                          <p:spTgt spid="1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1" fill="hold" nodeType="clickPar">
                      <p:stCondLst>
                        <p:cond delay="indefinite"/>
                      </p:stCondLst>
                      <p:childTnLst>
                        <p:par>
                          <p:cTn id="10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5" dur="500" fill="hold"/>
                                        <p:tgtEl>
                                          <p:spTgt spid="1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6" dur="500" fill="hold"/>
                                        <p:tgtEl>
                                          <p:spTgt spid="1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7" fill="hold" nodeType="clickPar">
                      <p:stCondLst>
                        <p:cond delay="indefinite"/>
                      </p:stCondLst>
                      <p:childTnLst>
                        <p:par>
                          <p:cTn id="10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1" dur="500" fill="hold"/>
                                        <p:tgtEl>
                                          <p:spTgt spid="1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2" dur="500" fill="hold"/>
                                        <p:tgtEl>
                                          <p:spTgt spid="1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3" fill="hold" nodeType="clickPar">
                      <p:stCondLst>
                        <p:cond delay="indefinite"/>
                      </p:stCondLst>
                      <p:childTnLst>
                        <p:par>
                          <p:cTn id="10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7" dur="500" fill="hold"/>
                                        <p:tgtEl>
                                          <p:spTgt spid="1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8" dur="500" fill="hold"/>
                                        <p:tgtEl>
                                          <p:spTgt spid="1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9" fill="hold" nodeType="clickPar">
                      <p:stCondLst>
                        <p:cond delay="indefinite"/>
                      </p:stCondLst>
                      <p:childTnLst>
                        <p:par>
                          <p:cTn id="10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3" dur="500" fill="hold"/>
                                        <p:tgtEl>
                                          <p:spTgt spid="1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4" dur="500" fill="hold"/>
                                        <p:tgtEl>
                                          <p:spTgt spid="1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5" fill="hold" nodeType="clickPar">
                      <p:stCondLst>
                        <p:cond delay="indefinite"/>
                      </p:stCondLst>
                      <p:childTnLst>
                        <p:par>
                          <p:cTn id="10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9" dur="500" fill="hold"/>
                                        <p:tgtEl>
                                          <p:spTgt spid="1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0" dur="500" fill="hold"/>
                                        <p:tgtEl>
                                          <p:spTgt spid="1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1" fill="hold" nodeType="clickPar">
                      <p:stCondLst>
                        <p:cond delay="indefinite"/>
                      </p:stCondLst>
                      <p:childTnLst>
                        <p:par>
                          <p:cTn id="10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5" dur="5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6" dur="5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7" fill="hold" nodeType="clickPar">
                      <p:stCondLst>
                        <p:cond delay="indefinite"/>
                      </p:stCondLst>
                      <p:childTnLst>
                        <p:par>
                          <p:cTn id="10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1" dur="5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2" dur="5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3" fill="hold" nodeType="clickPar">
                      <p:stCondLst>
                        <p:cond delay="indefinite"/>
                      </p:stCondLst>
                      <p:childTnLst>
                        <p:par>
                          <p:cTn id="10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7" dur="5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8" dur="5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9" fill="hold" nodeType="clickPar">
                      <p:stCondLst>
                        <p:cond delay="indefinite"/>
                      </p:stCondLst>
                      <p:childTnLst>
                        <p:par>
                          <p:cTn id="10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3" dur="500" fill="hold"/>
                                        <p:tgtEl>
                                          <p:spTgt spid="1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4" dur="500" fill="hold"/>
                                        <p:tgtEl>
                                          <p:spTgt spid="1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5" fill="hold" nodeType="clickPar">
                      <p:stCondLst>
                        <p:cond delay="indefinite"/>
                      </p:stCondLst>
                      <p:childTnLst>
                        <p:par>
                          <p:cTn id="10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9" dur="500" fill="hold"/>
                                        <p:tgtEl>
                                          <p:spTgt spid="1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0" dur="500" fill="hold"/>
                                        <p:tgtEl>
                                          <p:spTgt spid="1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1" fill="hold" nodeType="clickPar">
                      <p:stCondLst>
                        <p:cond delay="indefinite"/>
                      </p:stCondLst>
                      <p:childTnLst>
                        <p:par>
                          <p:cTn id="10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5" dur="500" fill="hold"/>
                                        <p:tgtEl>
                                          <p:spTgt spid="10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6" dur="500" fill="hold"/>
                                        <p:tgtEl>
                                          <p:spTgt spid="1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7" fill="hold" nodeType="clickPar">
                      <p:stCondLst>
                        <p:cond delay="indefinite"/>
                      </p:stCondLst>
                      <p:childTnLst>
                        <p:par>
                          <p:cTn id="10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1" dur="500" fill="hold"/>
                                        <p:tgtEl>
                                          <p:spTgt spid="1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2" dur="500" fill="hold"/>
                                        <p:tgtEl>
                                          <p:spTgt spid="1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3" fill="hold" nodeType="clickPar">
                      <p:stCondLst>
                        <p:cond delay="indefinite"/>
                      </p:stCondLst>
                      <p:childTnLst>
                        <p:par>
                          <p:cTn id="10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7" dur="500" fill="hold"/>
                                        <p:tgtEl>
                                          <p:spTgt spid="10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8" dur="500" fill="hold"/>
                                        <p:tgtEl>
                                          <p:spTgt spid="1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9" fill="hold" nodeType="clickPar">
                      <p:stCondLst>
                        <p:cond delay="indefinite"/>
                      </p:stCondLst>
                      <p:childTnLst>
                        <p:par>
                          <p:cTn id="10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3" dur="500" fill="hold"/>
                                        <p:tgtEl>
                                          <p:spTgt spid="1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4" dur="500" fill="hold"/>
                                        <p:tgtEl>
                                          <p:spTgt spid="1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5" fill="hold" nodeType="clickPar">
                      <p:stCondLst>
                        <p:cond delay="indefinite"/>
                      </p:stCondLst>
                      <p:childTnLst>
                        <p:par>
                          <p:cTn id="10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9" dur="500" fill="hold"/>
                                        <p:tgtEl>
                                          <p:spTgt spid="1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0" dur="500" fill="hold"/>
                                        <p:tgtEl>
                                          <p:spTgt spid="1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1" fill="hold" nodeType="clickPar">
                      <p:stCondLst>
                        <p:cond delay="indefinite"/>
                      </p:stCondLst>
                      <p:childTnLst>
                        <p:par>
                          <p:cTn id="1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5" dur="500" fill="hold"/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6" dur="500" fill="hold"/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7" fill="hold" nodeType="clickPar">
                      <p:stCondLst>
                        <p:cond delay="indefinite"/>
                      </p:stCondLst>
                      <p:childTnLst>
                        <p:par>
                          <p:cTn id="1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1" dur="500" fill="hold"/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2" dur="500" fill="hold"/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3" fill="hold" nodeType="clickPar">
                      <p:stCondLst>
                        <p:cond delay="indefinite"/>
                      </p:stCondLst>
                      <p:childTnLst>
                        <p:par>
                          <p:cTn id="1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7" dur="500" fill="hold"/>
                                        <p:tgtEl>
                                          <p:spTgt spid="10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8" dur="500" fill="hold"/>
                                        <p:tgtEl>
                                          <p:spTgt spid="10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9" fill="hold" nodeType="clickPar">
                      <p:stCondLst>
                        <p:cond delay="indefinite"/>
                      </p:stCondLst>
                      <p:childTnLst>
                        <p:par>
                          <p:cTn id="1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3" dur="500" fill="hold"/>
                                        <p:tgtEl>
                                          <p:spTgt spid="10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4" dur="500" fill="hold"/>
                                        <p:tgtEl>
                                          <p:spTgt spid="10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5" fill="hold" nodeType="clickPar">
                      <p:stCondLst>
                        <p:cond delay="indefinite"/>
                      </p:stCondLst>
                      <p:childTnLst>
                        <p:par>
                          <p:cTn id="1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9" dur="500" fill="hold"/>
                                        <p:tgtEl>
                                          <p:spTgt spid="10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0" dur="500" fill="hold"/>
                                        <p:tgtEl>
                                          <p:spTgt spid="10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1" fill="hold" nodeType="clickPar">
                      <p:stCondLst>
                        <p:cond delay="indefinite"/>
                      </p:stCondLst>
                      <p:childTnLst>
                        <p:par>
                          <p:cTn id="1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5" dur="500" fill="hold"/>
                                        <p:tgtEl>
                                          <p:spTgt spid="10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6" dur="500" fill="hold"/>
                                        <p:tgtEl>
                                          <p:spTgt spid="10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7" fill="hold" nodeType="clickPar">
                      <p:stCondLst>
                        <p:cond delay="indefinite"/>
                      </p:stCondLst>
                      <p:childTnLst>
                        <p:par>
                          <p:cTn id="1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1" dur="500" fill="hold"/>
                                        <p:tgtEl>
                                          <p:spTgt spid="1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2" dur="500" fill="hold"/>
                                        <p:tgtEl>
                                          <p:spTgt spid="1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3" fill="hold" nodeType="clickPar">
                      <p:stCondLst>
                        <p:cond delay="indefinite"/>
                      </p:stCondLst>
                      <p:childTnLst>
                        <p:par>
                          <p:cTn id="1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7" dur="500" fill="hold"/>
                                        <p:tgtEl>
                                          <p:spTgt spid="10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8" dur="500" fill="hold"/>
                                        <p:tgtEl>
                                          <p:spTgt spid="10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9" fill="hold" nodeType="clickPar">
                      <p:stCondLst>
                        <p:cond delay="indefinite"/>
                      </p:stCondLst>
                      <p:childTnLst>
                        <p:par>
                          <p:cTn id="1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3" dur="500" fill="hold"/>
                                        <p:tgtEl>
                                          <p:spTgt spid="10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4" dur="500" fill="hold"/>
                                        <p:tgtEl>
                                          <p:spTgt spid="10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5" fill="hold" nodeType="clickPar">
                      <p:stCondLst>
                        <p:cond delay="indefinite"/>
                      </p:stCondLst>
                      <p:childTnLst>
                        <p:par>
                          <p:cTn id="1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9" dur="500" fill="hold"/>
                                        <p:tgtEl>
                                          <p:spTgt spid="10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0" dur="500" fill="hold"/>
                                        <p:tgtEl>
                                          <p:spTgt spid="10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1" fill="hold" nodeType="clickPar">
                      <p:stCondLst>
                        <p:cond delay="indefinite"/>
                      </p:stCondLst>
                      <p:childTnLst>
                        <p:par>
                          <p:cTn id="1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5" dur="500" fill="hold"/>
                                        <p:tgtEl>
                                          <p:spTgt spid="10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6" dur="500" fill="hold"/>
                                        <p:tgtEl>
                                          <p:spTgt spid="10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7" fill="hold" nodeType="clickPar">
                      <p:stCondLst>
                        <p:cond delay="indefinite"/>
                      </p:stCondLst>
                      <p:childTnLst>
                        <p:par>
                          <p:cTn id="1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1" dur="500" fill="hold"/>
                                        <p:tgtEl>
                                          <p:spTgt spid="10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2" dur="500" fill="hold"/>
                                        <p:tgtEl>
                                          <p:spTgt spid="10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3" fill="hold" nodeType="clickPar">
                      <p:stCondLst>
                        <p:cond delay="indefinite"/>
                      </p:stCondLst>
                      <p:childTnLst>
                        <p:par>
                          <p:cTn id="1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7" dur="500" fill="hold"/>
                                        <p:tgtEl>
                                          <p:spTgt spid="10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8" dur="500" fill="hold"/>
                                        <p:tgtEl>
                                          <p:spTgt spid="10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9" fill="hold" nodeType="clickPar">
                      <p:stCondLst>
                        <p:cond delay="indefinite"/>
                      </p:stCondLst>
                      <p:childTnLst>
                        <p:par>
                          <p:cTn id="1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3" dur="500" fill="hold"/>
                                        <p:tgtEl>
                                          <p:spTgt spid="10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4" dur="500" fill="hold"/>
                                        <p:tgtEl>
                                          <p:spTgt spid="10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5" fill="hold" nodeType="clickPar">
                      <p:stCondLst>
                        <p:cond delay="indefinite"/>
                      </p:stCondLst>
                      <p:childTnLst>
                        <p:par>
                          <p:cTn id="1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9" dur="500" fill="hold"/>
                                        <p:tgtEl>
                                          <p:spTgt spid="10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0" dur="500" fill="hold"/>
                                        <p:tgtEl>
                                          <p:spTgt spid="10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1" fill="hold" nodeType="clickPar">
                      <p:stCondLst>
                        <p:cond delay="indefinite"/>
                      </p:stCondLst>
                      <p:childTnLst>
                        <p:par>
                          <p:cTn id="1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5" dur="500" fill="hold"/>
                                        <p:tgtEl>
                                          <p:spTgt spid="10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6" dur="500" fill="hold"/>
                                        <p:tgtEl>
                                          <p:spTgt spid="10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7" fill="hold" nodeType="clickPar">
                      <p:stCondLst>
                        <p:cond delay="indefinite"/>
                      </p:stCondLst>
                      <p:childTnLst>
                        <p:par>
                          <p:cTn id="1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1" dur="500" fill="hold"/>
                                        <p:tgtEl>
                                          <p:spTgt spid="10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2" dur="500" fill="hold"/>
                                        <p:tgtEl>
                                          <p:spTgt spid="10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3" fill="hold" nodeType="clickPar">
                      <p:stCondLst>
                        <p:cond delay="indefinite"/>
                      </p:stCondLst>
                      <p:childTnLst>
                        <p:par>
                          <p:cTn id="1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7" dur="500" fill="hold"/>
                                        <p:tgtEl>
                                          <p:spTgt spid="10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8" dur="500" fill="hold"/>
                                        <p:tgtEl>
                                          <p:spTgt spid="10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9" fill="hold" nodeType="clickPar">
                      <p:stCondLst>
                        <p:cond delay="indefinite"/>
                      </p:stCondLst>
                      <p:childTnLst>
                        <p:par>
                          <p:cTn id="1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3" dur="500" fill="hold"/>
                                        <p:tgtEl>
                                          <p:spTgt spid="10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4" dur="500" fill="hold"/>
                                        <p:tgtEl>
                                          <p:spTgt spid="10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5" fill="hold" nodeType="clickPar">
                      <p:stCondLst>
                        <p:cond delay="indefinite"/>
                      </p:stCondLst>
                      <p:childTnLst>
                        <p:par>
                          <p:cTn id="1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9" dur="500" fill="hold"/>
                                        <p:tgtEl>
                                          <p:spTgt spid="10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0" dur="500" fill="hold"/>
                                        <p:tgtEl>
                                          <p:spTgt spid="10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1" fill="hold" nodeType="clickPar">
                      <p:stCondLst>
                        <p:cond delay="indefinite"/>
                      </p:stCondLst>
                      <p:childTnLst>
                        <p:par>
                          <p:cTn id="1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5" dur="500" fill="hold"/>
                                        <p:tgtEl>
                                          <p:spTgt spid="10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6" dur="500" fill="hold"/>
                                        <p:tgtEl>
                                          <p:spTgt spid="10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7" fill="hold" nodeType="clickPar">
                      <p:stCondLst>
                        <p:cond delay="indefinite"/>
                      </p:stCondLst>
                      <p:childTnLst>
                        <p:par>
                          <p:cTn id="1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1" dur="500" fill="hold"/>
                                        <p:tgtEl>
                                          <p:spTgt spid="10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2" dur="500" fill="hold"/>
                                        <p:tgtEl>
                                          <p:spTgt spid="10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3" fill="hold" nodeType="clickPar">
                      <p:stCondLst>
                        <p:cond delay="indefinite"/>
                      </p:stCondLst>
                      <p:childTnLst>
                        <p:par>
                          <p:cTn id="1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7" dur="500" fill="hold"/>
                                        <p:tgtEl>
                                          <p:spTgt spid="1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8" dur="500" fill="hold"/>
                                        <p:tgtEl>
                                          <p:spTgt spid="1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9" fill="hold" nodeType="clickPar">
                      <p:stCondLst>
                        <p:cond delay="indefinite"/>
                      </p:stCondLst>
                      <p:childTnLst>
                        <p:par>
                          <p:cTn id="1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3" dur="500" fill="hold"/>
                                        <p:tgtEl>
                                          <p:spTgt spid="10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4" dur="500" fill="hold"/>
                                        <p:tgtEl>
                                          <p:spTgt spid="10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5" fill="hold" nodeType="clickPar">
                      <p:stCondLst>
                        <p:cond delay="indefinite"/>
                      </p:stCondLst>
                      <p:childTnLst>
                        <p:par>
                          <p:cTn id="1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9" dur="500" fill="hold"/>
                                        <p:tgtEl>
                                          <p:spTgt spid="10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0" dur="500" fill="hold"/>
                                        <p:tgtEl>
                                          <p:spTgt spid="10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1" fill="hold" nodeType="clickPar">
                      <p:stCondLst>
                        <p:cond delay="indefinite"/>
                      </p:stCondLst>
                      <p:childTnLst>
                        <p:par>
                          <p:cTn id="1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5" dur="500" fill="hold"/>
                                        <p:tgtEl>
                                          <p:spTgt spid="10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6" dur="500" fill="hold"/>
                                        <p:tgtEl>
                                          <p:spTgt spid="10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7" fill="hold" nodeType="clickPar">
                      <p:stCondLst>
                        <p:cond delay="indefinite"/>
                      </p:stCondLst>
                      <p:childTnLst>
                        <p:par>
                          <p:cTn id="1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1" dur="500" fill="hold"/>
                                        <p:tgtEl>
                                          <p:spTgt spid="10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2" dur="500" fill="hold"/>
                                        <p:tgtEl>
                                          <p:spTgt spid="10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3" fill="hold" nodeType="clickPar">
                      <p:stCondLst>
                        <p:cond delay="indefinite"/>
                      </p:stCondLst>
                      <p:childTnLst>
                        <p:par>
                          <p:cTn id="1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7" dur="500" fill="hold"/>
                                        <p:tgtEl>
                                          <p:spTgt spid="10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8" dur="500" fill="hold"/>
                                        <p:tgtEl>
                                          <p:spTgt spid="10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9" fill="hold" nodeType="clickPar">
                      <p:stCondLst>
                        <p:cond delay="indefinite"/>
                      </p:stCondLst>
                      <p:childTnLst>
                        <p:par>
                          <p:cTn id="1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3" dur="500" fill="hold"/>
                                        <p:tgtEl>
                                          <p:spTgt spid="10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4" dur="500" fill="hold"/>
                                        <p:tgtEl>
                                          <p:spTgt spid="10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5" fill="hold" nodeType="clickPar">
                      <p:stCondLst>
                        <p:cond delay="indefinite"/>
                      </p:stCondLst>
                      <p:childTnLst>
                        <p:par>
                          <p:cTn id="1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9" dur="500" fill="hold"/>
                                        <p:tgtEl>
                                          <p:spTgt spid="10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0" dur="500" fill="hold"/>
                                        <p:tgtEl>
                                          <p:spTgt spid="10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1" fill="hold" nodeType="clickPar">
                      <p:stCondLst>
                        <p:cond delay="indefinite"/>
                      </p:stCondLst>
                      <p:childTnLst>
                        <p:par>
                          <p:cTn id="1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5" dur="5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6" dur="5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7" fill="hold" nodeType="clickPar">
                      <p:stCondLst>
                        <p:cond delay="indefinite"/>
                      </p:stCondLst>
                      <p:childTnLst>
                        <p:par>
                          <p:cTn id="1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1" dur="5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2" dur="5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3" fill="hold" nodeType="clickPar">
                      <p:stCondLst>
                        <p:cond delay="indefinite"/>
                      </p:stCondLst>
                      <p:childTnLst>
                        <p:par>
                          <p:cTn id="1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7" dur="5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8" dur="5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9" fill="hold" nodeType="clickPar">
                      <p:stCondLst>
                        <p:cond delay="indefinite"/>
                      </p:stCondLst>
                      <p:childTnLst>
                        <p:par>
                          <p:cTn id="1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3" dur="5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4" dur="5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5" fill="hold" nodeType="clickPar">
                      <p:stCondLst>
                        <p:cond delay="indefinite"/>
                      </p:stCondLst>
                      <p:childTnLst>
                        <p:par>
                          <p:cTn id="1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9" dur="500" fill="hold"/>
                                        <p:tgtEl>
                                          <p:spTgt spid="10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0" dur="500" fill="hold"/>
                                        <p:tgtEl>
                                          <p:spTgt spid="10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1" fill="hold" nodeType="clickPar">
                      <p:stCondLst>
                        <p:cond delay="indefinite"/>
                      </p:stCondLst>
                      <p:childTnLst>
                        <p:par>
                          <p:cTn id="1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5" dur="500" fill="hold"/>
                                        <p:tgtEl>
                                          <p:spTgt spid="10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6" dur="500" fill="hold"/>
                                        <p:tgtEl>
                                          <p:spTgt spid="10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7" fill="hold" nodeType="clickPar">
                      <p:stCondLst>
                        <p:cond delay="indefinite"/>
                      </p:stCondLst>
                      <p:childTnLst>
                        <p:par>
                          <p:cTn id="1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1" dur="500" fill="hold"/>
                                        <p:tgtEl>
                                          <p:spTgt spid="10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2" dur="500" fill="hold"/>
                                        <p:tgtEl>
                                          <p:spTgt spid="1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3" fill="hold" nodeType="clickPar">
                      <p:stCondLst>
                        <p:cond delay="indefinite"/>
                      </p:stCondLst>
                      <p:childTnLst>
                        <p:par>
                          <p:cTn id="1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7" dur="500" fill="hold"/>
                                        <p:tgtEl>
                                          <p:spTgt spid="10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8" dur="500" fill="hold"/>
                                        <p:tgtEl>
                                          <p:spTgt spid="10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9" fill="hold" nodeType="clickPar">
                      <p:stCondLst>
                        <p:cond delay="indefinite"/>
                      </p:stCondLst>
                      <p:childTnLst>
                        <p:par>
                          <p:cTn id="1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3" dur="500" fill="hold"/>
                                        <p:tgtEl>
                                          <p:spTgt spid="10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4" dur="500" fill="hold"/>
                                        <p:tgtEl>
                                          <p:spTgt spid="10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5" fill="hold" nodeType="clickPar">
                      <p:stCondLst>
                        <p:cond delay="indefinite"/>
                      </p:stCondLst>
                      <p:childTnLst>
                        <p:par>
                          <p:cTn id="1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9" dur="500" fill="hold"/>
                                        <p:tgtEl>
                                          <p:spTgt spid="10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0" dur="500" fill="hold"/>
                                        <p:tgtEl>
                                          <p:spTgt spid="10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1" fill="hold" nodeType="clickPar">
                      <p:stCondLst>
                        <p:cond delay="indefinite"/>
                      </p:stCondLst>
                      <p:childTnLst>
                        <p:par>
                          <p:cTn id="1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5" dur="500" fill="hold"/>
                                        <p:tgtEl>
                                          <p:spTgt spid="10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6" dur="500" fill="hold"/>
                                        <p:tgtEl>
                                          <p:spTgt spid="10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7" fill="hold" nodeType="clickPar">
                      <p:stCondLst>
                        <p:cond delay="indefinite"/>
                      </p:stCondLst>
                      <p:childTnLst>
                        <p:par>
                          <p:cTn id="1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1" dur="500" fill="hold"/>
                                        <p:tgtEl>
                                          <p:spTgt spid="10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2" dur="500" fill="hold"/>
                                        <p:tgtEl>
                                          <p:spTgt spid="10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3" fill="hold" nodeType="clickPar">
                      <p:stCondLst>
                        <p:cond delay="indefinite"/>
                      </p:stCondLst>
                      <p:childTnLst>
                        <p:par>
                          <p:cTn id="1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7" dur="500" fill="hold"/>
                                        <p:tgtEl>
                                          <p:spTgt spid="10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8" dur="500" fill="hold"/>
                                        <p:tgtEl>
                                          <p:spTgt spid="10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9" fill="hold" nodeType="clickPar">
                      <p:stCondLst>
                        <p:cond delay="indefinite"/>
                      </p:stCondLst>
                      <p:childTnLst>
                        <p:par>
                          <p:cTn id="1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3" dur="5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4" dur="5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5" fill="hold" nodeType="clickPar">
                      <p:stCondLst>
                        <p:cond delay="indefinite"/>
                      </p:stCondLst>
                      <p:childTnLst>
                        <p:par>
                          <p:cTn id="1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9" dur="5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0" dur="5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  <p:bldP spid="10263" grpId="0" animBg="1"/>
      <p:bldP spid="10264" grpId="0" animBg="1"/>
      <p:bldP spid="10265" grpId="0" animBg="1"/>
      <p:bldP spid="10266" grpId="0" animBg="1"/>
      <p:bldP spid="10267" grpId="0" animBg="1"/>
      <p:bldP spid="10268" grpId="0" animBg="1"/>
      <p:bldP spid="10269" grpId="0" animBg="1"/>
      <p:bldP spid="10270" grpId="0" animBg="1"/>
      <p:bldP spid="10271" grpId="0"/>
      <p:bldP spid="10272" grpId="0"/>
      <p:bldP spid="10273" grpId="0"/>
      <p:bldP spid="10274" grpId="0"/>
      <p:bldP spid="10275" grpId="0"/>
      <p:bldP spid="10276" grpId="0"/>
      <p:bldP spid="10277" grpId="0" animBg="1"/>
      <p:bldP spid="10278" grpId="0" animBg="1"/>
      <p:bldP spid="10279" grpId="0" animBg="1"/>
      <p:bldP spid="10280" grpId="0" animBg="1"/>
      <p:bldP spid="10281" grpId="0" animBg="1"/>
      <p:bldP spid="10282" grpId="0" animBg="1"/>
      <p:bldP spid="10283" grpId="0" animBg="1"/>
      <p:bldP spid="10284" grpId="0" animBg="1"/>
      <p:bldP spid="10286" grpId="0"/>
      <p:bldP spid="10287" grpId="0"/>
      <p:bldP spid="10288" grpId="0"/>
      <p:bldP spid="10289" grpId="0"/>
      <p:bldP spid="10290" grpId="0"/>
      <p:bldP spid="10291" grpId="0"/>
      <p:bldP spid="10292" grpId="0" animBg="1"/>
      <p:bldP spid="10293" grpId="0" animBg="1"/>
      <p:bldP spid="10294" grpId="0" animBg="1"/>
      <p:bldP spid="10295" grpId="0" animBg="1"/>
      <p:bldP spid="10296" grpId="0" animBg="1"/>
      <p:bldP spid="10297" grpId="0" animBg="1"/>
      <p:bldP spid="10298" grpId="0"/>
      <p:bldP spid="10299" grpId="0" animBg="1"/>
      <p:bldP spid="10301" grpId="0" animBg="1"/>
      <p:bldP spid="10302" grpId="0"/>
      <p:bldP spid="10303" grpId="0"/>
      <p:bldP spid="10304" grpId="0"/>
      <p:bldP spid="10305" grpId="0"/>
      <p:bldP spid="10306" grpId="0"/>
      <p:bldP spid="10307" grpId="0" animBg="1"/>
      <p:bldP spid="10308" grpId="0" animBg="1"/>
      <p:bldP spid="10309" grpId="0" animBg="1"/>
      <p:bldP spid="10310" grpId="0"/>
      <p:bldP spid="10311" grpId="0"/>
      <p:bldP spid="10312" grpId="0"/>
      <p:bldP spid="10313" grpId="0" animBg="1"/>
      <p:bldP spid="10314" grpId="0"/>
      <p:bldP spid="10315" grpId="0" animBg="1"/>
      <p:bldP spid="10316" grpId="0"/>
      <p:bldP spid="10317" grpId="0" animBg="1"/>
      <p:bldP spid="10318" grpId="0"/>
      <p:bldP spid="10319" grpId="0"/>
      <p:bldP spid="10320" grpId="0"/>
      <p:bldP spid="10321" grpId="0"/>
      <p:bldP spid="10322" grpId="0" animBg="1"/>
      <p:bldP spid="10323" grpId="0"/>
      <p:bldP spid="10324" grpId="0" animBg="1"/>
      <p:bldP spid="10325" grpId="0"/>
      <p:bldP spid="10326" grpId="0"/>
      <p:bldP spid="10327" grpId="0" animBg="1"/>
      <p:bldP spid="10328" grpId="0" animBg="1"/>
      <p:bldP spid="10329" grpId="0"/>
      <p:bldP spid="10331" grpId="0"/>
      <p:bldP spid="10332" grpId="0"/>
      <p:bldP spid="10333" grpId="0" animBg="1"/>
      <p:bldP spid="10334" grpId="0" animBg="1"/>
      <p:bldP spid="10335" grpId="0"/>
      <p:bldP spid="10336" grpId="0" animBg="1"/>
      <p:bldP spid="10337" grpId="0" animBg="1"/>
      <p:bldP spid="10338" grpId="0" animBg="1"/>
      <p:bldP spid="10339" grpId="0"/>
      <p:bldP spid="10340" grpId="0"/>
      <p:bldP spid="10341" grpId="0" animBg="1"/>
      <p:bldP spid="10342" grpId="0" animBg="1"/>
      <p:bldP spid="10343" grpId="0" animBg="1"/>
      <p:bldP spid="10344" grpId="0" animBg="1"/>
      <p:bldP spid="10345" grpId="0" animBg="1"/>
      <p:bldP spid="10346" grpId="0"/>
      <p:bldP spid="10347" grpId="0"/>
      <p:bldP spid="10348" grpId="0"/>
      <p:bldP spid="10349" grpId="0" animBg="1"/>
      <p:bldP spid="10350" grpId="0" animBg="1"/>
      <p:bldP spid="10351" grpId="0"/>
      <p:bldP spid="10353" grpId="0" animBg="1"/>
      <p:bldP spid="10354" grpId="0" animBg="1"/>
      <p:bldP spid="10355" grpId="0"/>
      <p:bldP spid="10356" grpId="0" animBg="1"/>
      <p:bldP spid="10357" grpId="0" animBg="1"/>
      <p:bldP spid="10358" grpId="0" animBg="1"/>
      <p:bldP spid="10359" grpId="0" animBg="1"/>
      <p:bldP spid="10360" grpId="0" animBg="1"/>
      <p:bldP spid="10361" grpId="0"/>
      <p:bldP spid="10362" grpId="0"/>
      <p:bldP spid="10363" grpId="0"/>
      <p:bldP spid="10364" grpId="0"/>
      <p:bldP spid="10365" grpId="0"/>
      <p:bldP spid="10366" grpId="0"/>
      <p:bldP spid="10367" grpId="0"/>
      <p:bldP spid="10368" grpId="0"/>
      <p:bldP spid="10369" grpId="0"/>
      <p:bldP spid="10370" grpId="0"/>
      <p:bldP spid="10371" grpId="0"/>
      <p:bldP spid="10372" grpId="0"/>
      <p:bldP spid="10373" grpId="0"/>
      <p:bldP spid="10374" grpId="0" animBg="1"/>
      <p:bldP spid="10375" grpId="0" animBg="1"/>
      <p:bldP spid="10376" grpId="0"/>
      <p:bldP spid="10377" grpId="0" animBg="1"/>
      <p:bldP spid="10378" grpId="0"/>
      <p:bldP spid="10379" grpId="0"/>
      <p:bldP spid="10380" grpId="0"/>
      <p:bldP spid="10381" grpId="0"/>
      <p:bldP spid="10382" grpId="0"/>
      <p:bldP spid="10383" grpId="0"/>
      <p:bldP spid="10384" grpId="0"/>
      <p:bldP spid="10385" grpId="0"/>
      <p:bldP spid="10386" grpId="0"/>
      <p:bldP spid="10387" grpId="0" animBg="1"/>
      <p:bldP spid="10388" grpId="0" animBg="1"/>
      <p:bldP spid="10389" grpId="0"/>
      <p:bldP spid="10390" grpId="0"/>
      <p:bldP spid="10391" grpId="0"/>
      <p:bldP spid="10392" grpId="0"/>
      <p:bldP spid="10393" grpId="0"/>
      <p:bldP spid="10394" grpId="0"/>
      <p:bldP spid="10395" grpId="0" animBg="1"/>
      <p:bldP spid="10396" grpId="0" animBg="1"/>
      <p:bldP spid="10397" grpId="0"/>
      <p:bldP spid="10398" grpId="0"/>
      <p:bldP spid="10399" grpId="0" animBg="1"/>
      <p:bldP spid="10400" grpId="0"/>
      <p:bldP spid="10401" grpId="0" animBg="1"/>
      <p:bldP spid="10402" grpId="0"/>
      <p:bldP spid="10403" grpId="0" animBg="1"/>
      <p:bldP spid="10404" grpId="0"/>
      <p:bldP spid="10405" grpId="0" animBg="1"/>
      <p:bldP spid="10406" grpId="0" animBg="1"/>
      <p:bldP spid="10407" grpId="0" animBg="1"/>
      <p:bldP spid="10408" grpId="0" animBg="1"/>
      <p:bldP spid="10409" grpId="0"/>
      <p:bldP spid="10410" grpId="0"/>
      <p:bldP spid="10411" grpId="0"/>
      <p:bldP spid="10412" grpId="0"/>
      <p:bldP spid="10413" grpId="0"/>
      <p:bldP spid="10414" grpId="0" animBg="1"/>
      <p:bldP spid="10415" grpId="0" animBg="1"/>
      <p:bldP spid="10416" grpId="0" animBg="1"/>
      <p:bldP spid="10417" grpId="0" animBg="1"/>
      <p:bldP spid="10418" grpId="0"/>
      <p:bldP spid="10419" grpId="0"/>
      <p:bldP spid="10420" grpId="0" animBg="1"/>
      <p:bldP spid="10421" grpId="0" animBg="1"/>
      <p:bldP spid="10422" grpId="0" animBg="1"/>
      <p:bldP spid="10423" grpId="0"/>
      <p:bldP spid="10424" grpId="0"/>
      <p:bldP spid="10426" grpId="0"/>
      <p:bldP spid="10427" grpId="0"/>
      <p:bldP spid="10428" grpId="0"/>
      <p:bldP spid="10429" grpId="0"/>
      <p:bldP spid="10430" grpId="0"/>
      <p:bldP spid="10431" grpId="0"/>
      <p:bldP spid="10432" grpId="0"/>
      <p:bldP spid="10433" grpId="0"/>
      <p:bldP spid="10434" grpId="0"/>
      <p:bldP spid="10435" grpId="0"/>
      <p:bldP spid="10436" grpId="0"/>
      <p:bldP spid="10437" grpId="0"/>
      <p:bldP spid="10438" grpId="0"/>
      <p:bldP spid="10439" grpId="0"/>
      <p:bldP spid="10440" grpId="0"/>
      <p:bldP spid="10441" grpId="0" animBg="1"/>
      <p:bldP spid="10442" grpId="0" animBg="1"/>
      <p:bldP spid="10443" grpId="0"/>
      <p:bldP spid="10444" grpId="0"/>
      <p:bldP spid="10445" grpId="0"/>
      <p:bldP spid="10446" grpId="0"/>
      <p:bldP spid="10447" grpId="0"/>
      <p:bldP spid="10448" grpId="0"/>
      <p:bldP spid="10449" grpId="0"/>
      <p:bldP spid="10450" grpId="0" animBg="1"/>
      <p:bldP spid="10451" grpId="0" animBg="1"/>
      <p:bldP spid="10452" grpId="0"/>
      <p:bldP spid="10453" grpId="0"/>
      <p:bldP spid="10454" grpId="0"/>
      <p:bldP spid="10455" grpId="0" animBg="1"/>
      <p:bldP spid="10456" grpId="0" animBg="1"/>
      <p:bldP spid="10457" grpId="0"/>
      <p:bldP spid="10458" grpId="0"/>
      <p:bldP spid="10459" grpId="0" animBg="1"/>
      <p:bldP spid="10460" grpId="0"/>
      <p:bldP spid="10461" grpId="0"/>
      <p:bldP spid="10462" grpId="0" animBg="1"/>
      <p:bldP spid="10463" grpId="0"/>
      <p:bldP spid="10464" grpId="0"/>
      <p:bldP spid="10465" grpId="0" animBg="1"/>
      <p:bldP spid="10466" grpId="0"/>
      <p:bldP spid="10467" grpId="0" animBg="1"/>
      <p:bldP spid="10468" grpId="0" animBg="1"/>
      <p:bldP spid="10469" grpId="0"/>
      <p:bldP spid="10470" grpId="0"/>
      <p:bldP spid="10471" grpId="0" animBg="1"/>
      <p:bldP spid="10472" grpId="0"/>
      <p:bldP spid="10473" grpId="0" animBg="1"/>
      <p:bldP spid="10474" grpId="0"/>
      <p:bldP spid="10475" grpId="0"/>
      <p:bldP spid="10476" grpId="0"/>
      <p:bldP spid="10477" grpId="0" animBg="1"/>
      <p:bldP spid="10478" grpId="0" animBg="1"/>
      <p:bldP spid="10480" grpId="0" animBg="1"/>
      <p:bldP spid="104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  <a:latin typeface="Comic Sans MS" pitchFamily="66" charset="0"/>
              </a:rPr>
              <a:t>Fine prima parte</a:t>
            </a:r>
            <a:br>
              <a:rPr lang="it-IT" sz="5400" b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it-IT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13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219</Words>
  <Application>Microsoft Office PowerPoint</Application>
  <PresentationFormat>Presentazione su schermo (4:3)</PresentationFormat>
  <Paragraphs>137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Crucipixel 2019</vt:lpstr>
      <vt:lpstr>Presentazione standard di PowerPoint</vt:lpstr>
      <vt:lpstr>Presentazione standard di PowerPoint</vt:lpstr>
      <vt:lpstr>Presentazione standard di PowerPoint</vt:lpstr>
      <vt:lpstr>Fine prima parte 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Crucipixel 2019</dc:title>
  <dc:creator>Valued Acer Customer</dc:creator>
  <cp:lastModifiedBy>Valued Acer Customer</cp:lastModifiedBy>
  <cp:revision>1</cp:revision>
  <dcterms:created xsi:type="dcterms:W3CDTF">2019-12-17T13:51:28Z</dcterms:created>
  <dcterms:modified xsi:type="dcterms:W3CDTF">2019-12-17T13:59:27Z</dcterms:modified>
</cp:coreProperties>
</file>