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82BC2-C82C-409C-8E8A-1C58F85D5FE3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C0E1D-B748-4627-BB5C-D9A9AFB286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78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0E1D-B748-4627-BB5C-D9A9AFB286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0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0E1D-B748-4627-BB5C-D9A9AFB2862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85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0E1D-B748-4627-BB5C-D9A9AFB2862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7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47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94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72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82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55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98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46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99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53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94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15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7524-00D0-4498-A1AD-703EAEC46F0C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DCFD-60C7-40C4-B503-BEF5625C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2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0375" y="160337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  <a:latin typeface="Comic Sans MS" pitchFamily="66" charset="0"/>
              </a:rPr>
              <a:t>Importante</a:t>
            </a:r>
            <a:endParaRPr lang="it-IT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48941"/>
            <a:ext cx="4536504" cy="3600400"/>
          </a:xfrm>
        </p:spPr>
      </p:pic>
      <p:sp>
        <p:nvSpPr>
          <p:cNvPr id="9" name="CasellaDiTesto 8"/>
          <p:cNvSpPr txBox="1"/>
          <p:nvPr/>
        </p:nvSpPr>
        <p:spPr>
          <a:xfrm flipH="1">
            <a:off x="1403648" y="4838437"/>
            <a:ext cx="68407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mic Sans MS" pitchFamily="66" charset="0"/>
              </a:rPr>
              <a:t>Mandateci le vostre soluzioni o le vostre </a:t>
            </a:r>
            <a:r>
              <a:rPr lang="it-IT" sz="2800" b="1" dirty="0" err="1" smtClean="0">
                <a:solidFill>
                  <a:srgbClr val="002060"/>
                </a:solidFill>
                <a:latin typeface="Comic Sans MS" pitchFamily="66" charset="0"/>
              </a:rPr>
              <a:t>richieste,vi</a:t>
            </a:r>
            <a:r>
              <a:rPr lang="it-IT" sz="2800" b="1" dirty="0" smtClean="0">
                <a:solidFill>
                  <a:srgbClr val="002060"/>
                </a:solidFill>
                <a:latin typeface="Comic Sans MS" pitchFamily="66" charset="0"/>
              </a:rPr>
              <a:t> risponderemo! </a:t>
            </a:r>
          </a:p>
          <a:p>
            <a:pPr algn="ctr"/>
            <a:endParaRPr lang="it-IT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orianapagliarone@gmail.com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Muffo has a blog – Cronache di uno smanettone informatic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28800"/>
            <a:ext cx="1549461" cy="14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Constella on Scr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6" descr="Constella on Scrat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Constella on Scrat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98785"/>
            <a:ext cx="1795814" cy="16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Ricordatevi di usare matita e gomma almeno le prime volte</a:t>
            </a:r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96535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latin typeface="Comic Sans MS" pitchFamily="66" charset="0"/>
              </a:rPr>
              <a:t>Diventerete bravissimi!</a:t>
            </a:r>
            <a:endParaRPr lang="it-IT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15344"/>
            <a:ext cx="4572000" cy="3495675"/>
          </a:xfrm>
        </p:spPr>
      </p:pic>
    </p:spTree>
    <p:extLst>
      <p:ext uri="{BB962C8B-B14F-4D97-AF65-F5344CB8AC3E}">
        <p14:creationId xmlns:p14="http://schemas.microsoft.com/office/powerpoint/2010/main" val="227083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</Words>
  <Application>Microsoft Office PowerPoint</Application>
  <PresentationFormat>Presentazione su schermo (4:3)</PresentationFormat>
  <Paragraphs>9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Importante</vt:lpstr>
      <vt:lpstr>Ricordatevi di usare matita e gomma almeno le prime volte</vt:lpstr>
      <vt:lpstr>Diventerete bravissimi!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Importante</dc:title>
  <dc:creator>Valued Acer Customer</dc:creator>
  <cp:lastModifiedBy>Valued Acer Customer</cp:lastModifiedBy>
  <cp:revision>3</cp:revision>
  <dcterms:created xsi:type="dcterms:W3CDTF">2020-04-23T14:21:19Z</dcterms:created>
  <dcterms:modified xsi:type="dcterms:W3CDTF">2020-04-23T14:42:16Z</dcterms:modified>
</cp:coreProperties>
</file>