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56E33-A025-4A67-BF9C-02198CAB284E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8CB7E-0473-4598-8FE8-C13AED5C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92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8CB7E-0473-4598-8FE8-C13AED5C350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854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8CB7E-0473-4598-8FE8-C13AED5C350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757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8CB7E-0473-4598-8FE8-C13AED5C350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757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8CB7E-0473-4598-8FE8-C13AED5C350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611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8CB7E-0473-4598-8FE8-C13AED5C350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611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8CB7E-0473-4598-8FE8-C13AED5C350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538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8CB7E-0473-4598-8FE8-C13AED5C3502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538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11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47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88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96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43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5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63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09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09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27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951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F995F-66B1-436A-B9DC-B06EB3B96324}" type="datetimeFigureOut">
              <a:rPr lang="it-IT" smtClean="0"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BBED0-ED6A-4074-B0E6-93081F9A3B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76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7200" b="1" dirty="0" smtClean="0">
                <a:solidFill>
                  <a:srgbClr val="FF0000"/>
                </a:solidFill>
                <a:latin typeface="Comic Sans MS" pitchFamily="66" charset="0"/>
              </a:rPr>
              <a:t>Pesciolini</a:t>
            </a:r>
            <a:endParaRPr lang="it-IT" sz="7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2649431" cy="263765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079" y="3212976"/>
            <a:ext cx="3511277" cy="351127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570" y="3944877"/>
            <a:ext cx="3024336" cy="226349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104" y="332656"/>
            <a:ext cx="2684432" cy="180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  <a:latin typeface="Comic Sans MS" pitchFamily="66" charset="0"/>
              </a:rPr>
              <a:t>Pesciolino n.1</a:t>
            </a:r>
            <a:endParaRPr lang="it-IT" sz="4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556792"/>
            <a:ext cx="5544616" cy="4525963"/>
          </a:xfrm>
        </p:spPr>
      </p:pic>
    </p:spTree>
    <p:extLst>
      <p:ext uri="{BB962C8B-B14F-4D97-AF65-F5344CB8AC3E}">
        <p14:creationId xmlns:p14="http://schemas.microsoft.com/office/powerpoint/2010/main" val="315732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  <a:latin typeface="Comic Sans MS" pitchFamily="66" charset="0"/>
              </a:rPr>
              <a:t>Pesciolino n.1</a:t>
            </a:r>
            <a:endParaRPr lang="it-IT" sz="4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00200"/>
            <a:ext cx="5544616" cy="4525963"/>
          </a:xfrm>
        </p:spPr>
      </p:pic>
      <p:sp>
        <p:nvSpPr>
          <p:cNvPr id="3" name="Rettangolo 2"/>
          <p:cNvSpPr/>
          <p:nvPr/>
        </p:nvSpPr>
        <p:spPr>
          <a:xfrm rot="2665055">
            <a:off x="1138509" y="2954293"/>
            <a:ext cx="1380303" cy="389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 rot="18745523">
            <a:off x="1138508" y="4217573"/>
            <a:ext cx="1380303" cy="389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 rot="18987511">
            <a:off x="3914320" y="3161061"/>
            <a:ext cx="1368152" cy="16148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 rot="2573167">
            <a:off x="3919005" y="4196462"/>
            <a:ext cx="1368152" cy="16148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10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  <a:latin typeface="Comic Sans MS" pitchFamily="66" charset="0"/>
              </a:rPr>
              <a:t>Pesciolino n.2</a:t>
            </a:r>
            <a:endParaRPr lang="it-IT" sz="4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72816"/>
            <a:ext cx="5428322" cy="4525963"/>
          </a:xfrm>
        </p:spPr>
      </p:pic>
    </p:spTree>
    <p:extLst>
      <p:ext uri="{BB962C8B-B14F-4D97-AF65-F5344CB8AC3E}">
        <p14:creationId xmlns:p14="http://schemas.microsoft.com/office/powerpoint/2010/main" val="77945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  <a:latin typeface="Comic Sans MS" pitchFamily="66" charset="0"/>
              </a:rPr>
              <a:t>Pesciolino n.2</a:t>
            </a:r>
            <a:endParaRPr lang="it-IT" sz="4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96" y="1556792"/>
            <a:ext cx="5428322" cy="4525963"/>
          </a:xfrm>
        </p:spPr>
      </p:pic>
      <p:sp>
        <p:nvSpPr>
          <p:cNvPr id="5" name="Rettangolo 4"/>
          <p:cNvSpPr/>
          <p:nvPr/>
        </p:nvSpPr>
        <p:spPr>
          <a:xfrm rot="2665055">
            <a:off x="1702950" y="1709702"/>
            <a:ext cx="1380303" cy="389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 rot="2665055">
            <a:off x="2613584" y="2710121"/>
            <a:ext cx="1380303" cy="1949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 rot="2892194">
            <a:off x="1048538" y="4640334"/>
            <a:ext cx="1430299" cy="16285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 rot="2892194">
            <a:off x="2835618" y="4640335"/>
            <a:ext cx="1430299" cy="16285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 rot="2665055">
            <a:off x="891742" y="2542993"/>
            <a:ext cx="1380303" cy="389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 rot="2892194">
            <a:off x="1885763" y="5613900"/>
            <a:ext cx="1430299" cy="16285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06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Pesciolino n.3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700808"/>
            <a:ext cx="5621933" cy="4525963"/>
          </a:xfrm>
        </p:spPr>
      </p:pic>
    </p:spTree>
    <p:extLst>
      <p:ext uri="{BB962C8B-B14F-4D97-AF65-F5344CB8AC3E}">
        <p14:creationId xmlns:p14="http://schemas.microsoft.com/office/powerpoint/2010/main" val="422819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  <a:latin typeface="Comic Sans MS" pitchFamily="66" charset="0"/>
              </a:rPr>
              <a:t>Pesciolino n.3</a:t>
            </a:r>
            <a:endParaRPr lang="it-IT" sz="4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700808"/>
            <a:ext cx="5621933" cy="4525963"/>
          </a:xfrm>
        </p:spPr>
      </p:pic>
      <p:sp>
        <p:nvSpPr>
          <p:cNvPr id="5" name="Rettangolo 4"/>
          <p:cNvSpPr/>
          <p:nvPr/>
        </p:nvSpPr>
        <p:spPr>
          <a:xfrm rot="2665055">
            <a:off x="3174764" y="1939951"/>
            <a:ext cx="1380303" cy="1949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 rot="2892194">
            <a:off x="2588586" y="4640336"/>
            <a:ext cx="1430299" cy="16285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 rot="2665055">
            <a:off x="4203494" y="2681990"/>
            <a:ext cx="1380303" cy="4087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 rot="2892194">
            <a:off x="4277123" y="4792736"/>
            <a:ext cx="1430299" cy="16285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 rot="2665055">
            <a:off x="2340359" y="2829150"/>
            <a:ext cx="1380303" cy="1949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 rot="5590947">
            <a:off x="2076240" y="3274366"/>
            <a:ext cx="1380303" cy="3237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 rot="5400000">
            <a:off x="4521399" y="4399876"/>
            <a:ext cx="1430299" cy="16285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 rot="2834559">
            <a:off x="3542524" y="5629044"/>
            <a:ext cx="1430299" cy="16285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64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</Words>
  <Application>Microsoft Office PowerPoint</Application>
  <PresentationFormat>Presentazione su schermo (4:3)</PresentationFormat>
  <Paragraphs>14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Pesciolini</vt:lpstr>
      <vt:lpstr>Pesciolino n.1</vt:lpstr>
      <vt:lpstr>Pesciolino n.1</vt:lpstr>
      <vt:lpstr>Pesciolino n.2</vt:lpstr>
      <vt:lpstr>Pesciolino n.2</vt:lpstr>
      <vt:lpstr>Pesciolino n.3</vt:lpstr>
      <vt:lpstr>Pesciolino n.3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Valued Acer Customer</dc:creator>
  <cp:lastModifiedBy>Valued Acer Customer</cp:lastModifiedBy>
  <cp:revision>3</cp:revision>
  <dcterms:created xsi:type="dcterms:W3CDTF">2020-04-04T15:00:22Z</dcterms:created>
  <dcterms:modified xsi:type="dcterms:W3CDTF">2020-04-04T15:25:32Z</dcterms:modified>
</cp:coreProperties>
</file>