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1A529B-1D4F-47A1-893E-4A057D9DFC78}" type="datetimeFigureOut">
              <a:rPr lang="it-IT"/>
              <a:pPr>
                <a:defRPr/>
              </a:pPr>
              <a:t>17/05/2016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45F9A5-41B1-47C5-BDE4-63673611DF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918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38928-1E84-4C8D-B6B0-7C3382F9ECCD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23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D53A6-EE00-4A20-9EB4-98FB8AFD8D8B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7FD4DD-FCA9-4FE8-A9AF-EBFF60E9B424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DD7CF-A496-42B0-BF28-AF73E4C3E7A6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5F9A5-41B1-47C5-BDE4-63673611DFD0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39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38928-1E84-4C8D-B6B0-7C3382F9ECCD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78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C44D8-87A2-4755-AD28-C55AED0B0F1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DCEF3-ED8F-41C5-953D-6A1B7286044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82198-3C9E-4A44-9AFA-4419856D078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BF1D4-1452-4414-A1C1-6657CF217AF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001429-3007-4F30-80FB-905CB6610A28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D2040-7BB6-4835-AD84-A9F2781CA4D5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8801AA-FD21-4A2F-9E45-B3CDC3453B9A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97246-B831-4178-B5F8-FFDEC5BEAD17}" type="datetimeFigureOut">
              <a:rPr lang="it-IT"/>
              <a:pPr>
                <a:defRPr/>
              </a:pPr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9386-AF5F-4FDE-8316-014BD81DE2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39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16E6-18D1-4062-A868-84E2034AE5A3}" type="datetimeFigureOut">
              <a:rPr lang="it-IT"/>
              <a:pPr>
                <a:defRPr/>
              </a:pPr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1182-9D6D-4F8C-A0F7-69C3825BA0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1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2C16E-0648-4EA5-8B24-F194DBBA4817}" type="datetimeFigureOut">
              <a:rPr lang="it-IT"/>
              <a:pPr>
                <a:defRPr/>
              </a:pPr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1AE4-9A64-45FF-90EF-A4F9475C9B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64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0835B-3FDF-4841-82F3-73DC9D6502B1}" type="datetimeFigureOut">
              <a:rPr lang="it-IT"/>
              <a:pPr>
                <a:defRPr/>
              </a:pPr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DE75-240F-4933-920B-6480C67F23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4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5BEF-0F5B-496A-B6DC-7BBF7EC87ACA}" type="datetimeFigureOut">
              <a:rPr lang="it-IT"/>
              <a:pPr>
                <a:defRPr/>
              </a:pPr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518F-7623-4355-9FFC-953BDFAB01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48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1B84-69D1-4E8D-AAA4-7CA30B6E6B43}" type="datetimeFigureOut">
              <a:rPr lang="it-IT"/>
              <a:pPr>
                <a:defRPr/>
              </a:pPr>
              <a:t>17/05/2016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B49A4-654A-4E56-A0F5-D8104F22A4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32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394C-B89F-4588-B0BE-F809221729FF}" type="datetimeFigureOut">
              <a:rPr lang="it-IT"/>
              <a:pPr>
                <a:defRPr/>
              </a:pPr>
              <a:t>17/05/2016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6E68-A648-4914-A11C-B09D665091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93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C5B3-C89E-412E-98E2-DA6F09BE4439}" type="datetimeFigureOut">
              <a:rPr lang="it-IT"/>
              <a:pPr>
                <a:defRPr/>
              </a:pPr>
              <a:t>17/05/2016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1918-F1FF-4CC7-A81A-345E7003DF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94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26DE-9DD1-4BF7-85B2-8A831CCA9BFF}" type="datetimeFigureOut">
              <a:rPr lang="it-IT"/>
              <a:pPr>
                <a:defRPr/>
              </a:pPr>
              <a:t>17/05/2016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84D7-8183-4BF6-AF75-379CDF76F1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28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25AE-08C9-4C09-9F31-63817FBDECAC}" type="datetimeFigureOut">
              <a:rPr lang="it-IT"/>
              <a:pPr>
                <a:defRPr/>
              </a:pPr>
              <a:t>17/05/2016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1AF2-8FFA-4BB5-9E96-7A75CF880B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8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C04A2-D2DF-4965-A9C8-EEA96ABD160C}" type="datetimeFigureOut">
              <a:rPr lang="it-IT"/>
              <a:pPr>
                <a:defRPr/>
              </a:pPr>
              <a:t>17/05/2016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299A-07AC-4BFC-903C-B903729C89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51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E7E536-9127-4576-932A-591EC2E9AE05}" type="datetimeFigureOut">
              <a:rPr lang="it-IT"/>
              <a:pPr>
                <a:defRPr/>
              </a:pPr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6B23D-6D1A-457E-89A2-EAC5394740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Animazioni delle soluzioni dei giochi di riepilogo 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flipH="1">
            <a:off x="1259632" y="4509120"/>
            <a:ext cx="6002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Corso  Allena…MENTI 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a.s.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2015 -2016</a:t>
            </a:r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D:\orianapagliarone\bilance\hacker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85" y="5703748"/>
            <a:ext cx="1096400" cy="10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1519" y="6309320"/>
            <a:ext cx="646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Realizzazione prof.ssa Oriana Pagliarone</a:t>
            </a:r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284663" y="2492375"/>
            <a:ext cx="43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6732588" y="24923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5435600" y="1700213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6732588" y="1700213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6732588" y="322262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5481638" y="322262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4316413" y="322262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059113" y="24923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7885113" y="2484438"/>
            <a:ext cx="43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7885113" y="1776413"/>
            <a:ext cx="43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7885113" y="3192463"/>
            <a:ext cx="43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3092450" y="322262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3059113" y="178435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1908175" y="1776413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1908175" y="322262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4284663" y="3930650"/>
            <a:ext cx="43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5481638" y="393065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5481638" y="47244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3059113" y="4017963"/>
            <a:ext cx="4413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3059113" y="47244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111500" y="543242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4284663" y="5365750"/>
            <a:ext cx="43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6659563" y="465772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1908175" y="469265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1908175" y="3900488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1939925" y="536575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6659563" y="5360988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6678613" y="3951288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7885113" y="4017963"/>
            <a:ext cx="4397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7875588" y="536575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B050"/>
                </a:solidFill>
              </a:rPr>
              <a:t>2</a:t>
            </a:r>
          </a:p>
        </p:txBody>
      </p:sp>
      <p:pic>
        <p:nvPicPr>
          <p:cNvPr id="35" name="Picture 2" descr="D:\orianapagliarone\battaglia navale 2015\transaniship.gif">
            <a:hlinkClick r:id="rId4" action="ppaction://hlinksldjump" tooltip="clicca sul disegno per tornare al riepilogo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936"/>
            <a:ext cx="15211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8812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0"/>
            <a:ext cx="6588125" cy="105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411760" y="0"/>
            <a:ext cx="23086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Bilance</a:t>
            </a:r>
          </a:p>
        </p:txBody>
      </p:sp>
      <p:sp>
        <p:nvSpPr>
          <p:cNvPr id="7" name="Ovale 6"/>
          <p:cNvSpPr/>
          <p:nvPr/>
        </p:nvSpPr>
        <p:spPr>
          <a:xfrm>
            <a:off x="827088" y="5589588"/>
            <a:ext cx="288925" cy="36036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Triangolo isoscele 7"/>
          <p:cNvSpPr/>
          <p:nvPr/>
        </p:nvSpPr>
        <p:spPr>
          <a:xfrm>
            <a:off x="1258888" y="5589588"/>
            <a:ext cx="360362" cy="360362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787525" y="5589588"/>
            <a:ext cx="365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=</a:t>
            </a:r>
          </a:p>
        </p:txBody>
      </p:sp>
      <p:sp>
        <p:nvSpPr>
          <p:cNvPr id="11" name="Ovale 10"/>
          <p:cNvSpPr/>
          <p:nvPr/>
        </p:nvSpPr>
        <p:spPr>
          <a:xfrm>
            <a:off x="2627313" y="5651500"/>
            <a:ext cx="288925" cy="3603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2268538" y="5648325"/>
            <a:ext cx="287337" cy="35877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059113" y="5651500"/>
            <a:ext cx="234950" cy="2984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0" y="4437063"/>
            <a:ext cx="6588125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4427538" y="5654675"/>
            <a:ext cx="288925" cy="3603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4067175" y="5651500"/>
            <a:ext cx="288925" cy="3603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59338" y="5654675"/>
            <a:ext cx="234950" cy="2984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5292725" y="5630863"/>
            <a:ext cx="287338" cy="36036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5753100" y="549592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=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6115050" y="5648325"/>
            <a:ext cx="233363" cy="2968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6481763" y="5640388"/>
            <a:ext cx="233362" cy="2984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4248150" y="5013325"/>
            <a:ext cx="287338" cy="3603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Triangolo isoscele 22"/>
          <p:cNvSpPr/>
          <p:nvPr/>
        </p:nvSpPr>
        <p:spPr>
          <a:xfrm>
            <a:off x="4679950" y="5013325"/>
            <a:ext cx="360363" cy="36036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5278438" y="5013325"/>
            <a:ext cx="287337" cy="3603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5732463" y="4941888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=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6115050" y="5075238"/>
            <a:ext cx="233363" cy="2968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6481763" y="5067300"/>
            <a:ext cx="233362" cy="2968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4067175" y="6308725"/>
            <a:ext cx="287338" cy="3603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4432300" y="6308725"/>
            <a:ext cx="287338" cy="36036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5248275" y="6265863"/>
            <a:ext cx="287338" cy="36036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5765800" y="6129338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=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6470650" y="6242050"/>
            <a:ext cx="234950" cy="2984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1" name="Picture 2" descr="D:\orianapagliarone\battaglia navale 2015\transaniship.gif">
            <a:hlinkClick r:id="rId4" action="ppaction://hlinksldjump" tooltip="clicca sul disegno per tornare al riepilogo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48" y="520262"/>
            <a:ext cx="15211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  <p:bldP spid="12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8027988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ile 1"/>
          <p:cNvSpPr/>
          <p:nvPr/>
        </p:nvSpPr>
        <p:spPr>
          <a:xfrm>
            <a:off x="1476375" y="511175"/>
            <a:ext cx="574675" cy="5937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sp>
        <p:nvSpPr>
          <p:cNvPr id="3" name="Terminatore 2"/>
          <p:cNvSpPr/>
          <p:nvPr/>
        </p:nvSpPr>
        <p:spPr>
          <a:xfrm>
            <a:off x="1530350" y="1127125"/>
            <a:ext cx="431800" cy="66516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2051050" y="1792288"/>
            <a:ext cx="576263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051050" y="2492375"/>
            <a:ext cx="576263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2051050" y="3141663"/>
            <a:ext cx="576263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mile 12"/>
          <p:cNvSpPr/>
          <p:nvPr/>
        </p:nvSpPr>
        <p:spPr>
          <a:xfrm>
            <a:off x="3340100" y="1752600"/>
            <a:ext cx="576263" cy="5937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sp>
        <p:nvSpPr>
          <p:cNvPr id="14" name="Smile 13"/>
          <p:cNvSpPr/>
          <p:nvPr/>
        </p:nvSpPr>
        <p:spPr>
          <a:xfrm>
            <a:off x="3376613" y="2366963"/>
            <a:ext cx="576262" cy="5937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sp>
        <p:nvSpPr>
          <p:cNvPr id="15" name="Smile 14"/>
          <p:cNvSpPr/>
          <p:nvPr/>
        </p:nvSpPr>
        <p:spPr>
          <a:xfrm>
            <a:off x="3376613" y="4941888"/>
            <a:ext cx="576262" cy="5937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sp>
        <p:nvSpPr>
          <p:cNvPr id="16" name="Terminatore 15"/>
          <p:cNvSpPr/>
          <p:nvPr/>
        </p:nvSpPr>
        <p:spPr>
          <a:xfrm>
            <a:off x="3449638" y="2979738"/>
            <a:ext cx="431800" cy="66516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Terminatore 16"/>
          <p:cNvSpPr/>
          <p:nvPr/>
        </p:nvSpPr>
        <p:spPr>
          <a:xfrm>
            <a:off x="3413125" y="1087438"/>
            <a:ext cx="431800" cy="66516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8" name="Connettore 1 17"/>
          <p:cNvCxnSpPr/>
          <p:nvPr/>
        </p:nvCxnSpPr>
        <p:spPr>
          <a:xfrm>
            <a:off x="3967163" y="1878013"/>
            <a:ext cx="576262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967163" y="1411288"/>
            <a:ext cx="576262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3949700" y="3860800"/>
            <a:ext cx="574675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954463" y="636588"/>
            <a:ext cx="576262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2759075" y="636588"/>
            <a:ext cx="576263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mile 22"/>
          <p:cNvSpPr/>
          <p:nvPr/>
        </p:nvSpPr>
        <p:spPr>
          <a:xfrm>
            <a:off x="5795963" y="536575"/>
            <a:ext cx="576262" cy="59531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cxnSp>
        <p:nvCxnSpPr>
          <p:cNvPr id="24" name="Connettore 1 23"/>
          <p:cNvCxnSpPr/>
          <p:nvPr/>
        </p:nvCxnSpPr>
        <p:spPr>
          <a:xfrm>
            <a:off x="5214938" y="1249363"/>
            <a:ext cx="576262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4727575" y="1289050"/>
            <a:ext cx="576263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mile 25"/>
          <p:cNvSpPr/>
          <p:nvPr/>
        </p:nvSpPr>
        <p:spPr>
          <a:xfrm>
            <a:off x="4652963" y="1835150"/>
            <a:ext cx="576262" cy="59531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sp>
        <p:nvSpPr>
          <p:cNvPr id="28" name="Terminatore 27"/>
          <p:cNvSpPr/>
          <p:nvPr/>
        </p:nvSpPr>
        <p:spPr>
          <a:xfrm>
            <a:off x="1547813" y="1765300"/>
            <a:ext cx="431800" cy="66516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Terminatore 28"/>
          <p:cNvSpPr/>
          <p:nvPr/>
        </p:nvSpPr>
        <p:spPr>
          <a:xfrm>
            <a:off x="2832100" y="1744663"/>
            <a:ext cx="431800" cy="66516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Terminatore 29"/>
          <p:cNvSpPr/>
          <p:nvPr/>
        </p:nvSpPr>
        <p:spPr>
          <a:xfrm rot="5400000">
            <a:off x="5341144" y="1808957"/>
            <a:ext cx="431800" cy="66516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1" name="Terminatore 30"/>
          <p:cNvSpPr/>
          <p:nvPr/>
        </p:nvSpPr>
        <p:spPr>
          <a:xfrm rot="5400000">
            <a:off x="5972175" y="1817688"/>
            <a:ext cx="433388" cy="66516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" name="Smile 31"/>
          <p:cNvSpPr/>
          <p:nvPr/>
        </p:nvSpPr>
        <p:spPr>
          <a:xfrm>
            <a:off x="2743200" y="2357438"/>
            <a:ext cx="576263" cy="59531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2743200" y="3817938"/>
            <a:ext cx="576263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2651125" y="4354513"/>
            <a:ext cx="576263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4638675" y="2611438"/>
            <a:ext cx="576263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4638675" y="3087688"/>
            <a:ext cx="576263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5889625" y="4370388"/>
            <a:ext cx="576263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1476375" y="4386263"/>
            <a:ext cx="574675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mile 38"/>
          <p:cNvSpPr/>
          <p:nvPr/>
        </p:nvSpPr>
        <p:spPr>
          <a:xfrm>
            <a:off x="5856288" y="2368550"/>
            <a:ext cx="574675" cy="5937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sp>
        <p:nvSpPr>
          <p:cNvPr id="40" name="Smile 39"/>
          <p:cNvSpPr/>
          <p:nvPr/>
        </p:nvSpPr>
        <p:spPr>
          <a:xfrm>
            <a:off x="5303838" y="3040063"/>
            <a:ext cx="576262" cy="59531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5186363" y="663575"/>
            <a:ext cx="576262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5241925" y="2493963"/>
            <a:ext cx="576263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5297488" y="3879850"/>
            <a:ext cx="576262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5283200" y="4403725"/>
            <a:ext cx="574675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5268913" y="5067300"/>
            <a:ext cx="576262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4610100" y="663575"/>
            <a:ext cx="576263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5945188" y="3860800"/>
            <a:ext cx="576262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mile 47"/>
          <p:cNvSpPr/>
          <p:nvPr/>
        </p:nvSpPr>
        <p:spPr>
          <a:xfrm>
            <a:off x="2074863" y="536575"/>
            <a:ext cx="576262" cy="59531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sp>
        <p:nvSpPr>
          <p:cNvPr id="49" name="Terminatore 48"/>
          <p:cNvSpPr/>
          <p:nvPr/>
        </p:nvSpPr>
        <p:spPr>
          <a:xfrm>
            <a:off x="3413125" y="501650"/>
            <a:ext cx="431800" cy="66516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0" name="Smile 49"/>
          <p:cNvSpPr/>
          <p:nvPr/>
        </p:nvSpPr>
        <p:spPr>
          <a:xfrm>
            <a:off x="5845175" y="1162050"/>
            <a:ext cx="576263" cy="5937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sp>
        <p:nvSpPr>
          <p:cNvPr id="51" name="Smile 50"/>
          <p:cNvSpPr/>
          <p:nvPr/>
        </p:nvSpPr>
        <p:spPr>
          <a:xfrm>
            <a:off x="5830888" y="4941888"/>
            <a:ext cx="576262" cy="5937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sp>
        <p:nvSpPr>
          <p:cNvPr id="52" name="Terminatore 51"/>
          <p:cNvSpPr/>
          <p:nvPr/>
        </p:nvSpPr>
        <p:spPr>
          <a:xfrm rot="5400000">
            <a:off x="5961857" y="3024981"/>
            <a:ext cx="431800" cy="66516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3" name="Smile 52"/>
          <p:cNvSpPr/>
          <p:nvPr/>
        </p:nvSpPr>
        <p:spPr>
          <a:xfrm>
            <a:off x="1458913" y="4941888"/>
            <a:ext cx="574675" cy="5937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cxnSp>
        <p:nvCxnSpPr>
          <p:cNvPr id="54" name="Connettore 1 53"/>
          <p:cNvCxnSpPr/>
          <p:nvPr/>
        </p:nvCxnSpPr>
        <p:spPr>
          <a:xfrm>
            <a:off x="1458913" y="3232150"/>
            <a:ext cx="574675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mile 54"/>
          <p:cNvSpPr/>
          <p:nvPr/>
        </p:nvSpPr>
        <p:spPr>
          <a:xfrm>
            <a:off x="4622800" y="4941888"/>
            <a:ext cx="576263" cy="5937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sp>
        <p:nvSpPr>
          <p:cNvPr id="56" name="Terminatore 55"/>
          <p:cNvSpPr/>
          <p:nvPr/>
        </p:nvSpPr>
        <p:spPr>
          <a:xfrm>
            <a:off x="4695825" y="4241800"/>
            <a:ext cx="431800" cy="66516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7" name="Terminatore 56"/>
          <p:cNvSpPr/>
          <p:nvPr/>
        </p:nvSpPr>
        <p:spPr>
          <a:xfrm>
            <a:off x="4695825" y="3579813"/>
            <a:ext cx="431800" cy="66516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58" name="Connettore 1 57"/>
          <p:cNvCxnSpPr/>
          <p:nvPr/>
        </p:nvCxnSpPr>
        <p:spPr>
          <a:xfrm>
            <a:off x="2705100" y="5067300"/>
            <a:ext cx="574675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rminatore 58"/>
          <p:cNvSpPr/>
          <p:nvPr/>
        </p:nvSpPr>
        <p:spPr>
          <a:xfrm>
            <a:off x="1530350" y="2401888"/>
            <a:ext cx="431800" cy="663575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0" name="Terminatore 59"/>
          <p:cNvSpPr/>
          <p:nvPr/>
        </p:nvSpPr>
        <p:spPr>
          <a:xfrm>
            <a:off x="4057650" y="2359025"/>
            <a:ext cx="431800" cy="66516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1" name="Smile 60"/>
          <p:cNvSpPr/>
          <p:nvPr/>
        </p:nvSpPr>
        <p:spPr>
          <a:xfrm>
            <a:off x="3995738" y="3024188"/>
            <a:ext cx="576262" cy="5937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cxnSp>
        <p:nvCxnSpPr>
          <p:cNvPr id="62" name="Connettore 1 61"/>
          <p:cNvCxnSpPr/>
          <p:nvPr/>
        </p:nvCxnSpPr>
        <p:spPr>
          <a:xfrm>
            <a:off x="3984625" y="4435475"/>
            <a:ext cx="576263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3952875" y="5067300"/>
            <a:ext cx="576263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rminatore 63"/>
          <p:cNvSpPr/>
          <p:nvPr/>
        </p:nvSpPr>
        <p:spPr>
          <a:xfrm rot="5400000">
            <a:off x="2156619" y="4906169"/>
            <a:ext cx="431800" cy="66516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66" name="Connettore 1 65"/>
          <p:cNvCxnSpPr/>
          <p:nvPr/>
        </p:nvCxnSpPr>
        <p:spPr>
          <a:xfrm>
            <a:off x="1495425" y="3817938"/>
            <a:ext cx="576263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2039938" y="3833813"/>
            <a:ext cx="576262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rminatore 67"/>
          <p:cNvSpPr/>
          <p:nvPr/>
        </p:nvSpPr>
        <p:spPr>
          <a:xfrm>
            <a:off x="3430588" y="3662363"/>
            <a:ext cx="431800" cy="66516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69" name="Connettore 1 68"/>
          <p:cNvCxnSpPr/>
          <p:nvPr/>
        </p:nvCxnSpPr>
        <p:spPr>
          <a:xfrm>
            <a:off x="2071688" y="1292225"/>
            <a:ext cx="574675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mile 70"/>
          <p:cNvSpPr/>
          <p:nvPr/>
        </p:nvSpPr>
        <p:spPr>
          <a:xfrm>
            <a:off x="2728913" y="3030538"/>
            <a:ext cx="576262" cy="59531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B050"/>
              </a:solidFill>
            </a:endParaRPr>
          </a:p>
        </p:txBody>
      </p:sp>
      <p:cxnSp>
        <p:nvCxnSpPr>
          <p:cNvPr id="72" name="Connettore 1 71"/>
          <p:cNvCxnSpPr/>
          <p:nvPr/>
        </p:nvCxnSpPr>
        <p:spPr>
          <a:xfrm>
            <a:off x="2747963" y="1239838"/>
            <a:ext cx="576262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>
            <a:off x="2084388" y="4438650"/>
            <a:ext cx="576262" cy="341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>
            <a:off x="3394075" y="4497388"/>
            <a:ext cx="574675" cy="341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 descr="D:\orianapagliarone\battaglia navale 2015\transaniship.gif">
            <a:hlinkClick r:id="rId4" action="ppaction://hlinksldjump" tooltip="clicca sul disegno per tornare al riepilogo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03" y="5603342"/>
            <a:ext cx="15211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4" grpId="0" animBg="1"/>
      <p:bldP spid="68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1442" y="2132856"/>
            <a:ext cx="8643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Comic Sans MS" pitchFamily="66" charset="0"/>
              </a:rPr>
              <a:t>Ci vediamo l’anno prossimo</a:t>
            </a:r>
          </a:p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Comic Sans MS" pitchFamily="66" charset="0"/>
              </a:rPr>
              <a:t> per nuovi giochi divertenti! </a:t>
            </a:r>
            <a:endParaRPr lang="it-IT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73016"/>
            <a:ext cx="2204442" cy="2204442"/>
          </a:xfrm>
          <a:prstGeom prst="rect">
            <a:avLst/>
          </a:prstGeom>
        </p:spPr>
      </p:pic>
      <p:pic>
        <p:nvPicPr>
          <p:cNvPr id="4" name="Picture 2" descr="D:\orianapagliarone\battaglia navale 2015\transaniship.gif">
            <a:hlinkClick r:id="rId4" action="ppaction://hlinksldjump" tooltip="clicca sul disegno per tornare al riepilogo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31" y="5418840"/>
            <a:ext cx="15211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Riepilogo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  <a:hlinkClick r:id="rId3" action="ppaction://hlinksldjump"/>
              </a:rPr>
              <a:t>Stelle</a:t>
            </a:r>
            <a:endParaRPr lang="it-IT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  <a:hlinkClick r:id="rId4" action="ppaction://hlinksldjump"/>
              </a:rPr>
              <a:t>Mai 4</a:t>
            </a:r>
            <a:endParaRPr lang="it-IT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800" dirty="0" err="1" smtClean="0">
                <a:solidFill>
                  <a:srgbClr val="FF0000"/>
                </a:solidFill>
                <a:latin typeface="Comic Sans MS" pitchFamily="66" charset="0"/>
                <a:hlinkClick r:id="rId5" action="ppaction://hlinksldjump"/>
              </a:rPr>
              <a:t>Kakuri</a:t>
            </a:r>
            <a:endParaRPr lang="it-IT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  <a:hlinkClick r:id="rId6" action="ppaction://hlinksldjump"/>
              </a:rPr>
              <a:t>Grattacieli</a:t>
            </a:r>
            <a:endParaRPr lang="it-IT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  <a:hlinkClick r:id="rId7" action="ppaction://hlinksldjump"/>
              </a:rPr>
              <a:t>Griglie logiche</a:t>
            </a:r>
            <a:endParaRPr lang="it-IT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800" dirty="0" err="1" smtClean="0">
                <a:solidFill>
                  <a:srgbClr val="FF0000"/>
                </a:solidFill>
                <a:latin typeface="Comic Sans MS" pitchFamily="66" charset="0"/>
                <a:hlinkClick r:id="rId8" action="ppaction://hlinksldjump"/>
              </a:rPr>
              <a:t>Sudoku</a:t>
            </a:r>
            <a:endParaRPr lang="it-IT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  <a:hlinkClick r:id="rId9" action="ppaction://hlinksldjump"/>
              </a:rPr>
              <a:t>Camping</a:t>
            </a:r>
            <a:endParaRPr lang="it-IT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  <a:hlinkClick r:id="rId10" action="ppaction://hlinksldjump"/>
              </a:rPr>
              <a:t>Tatami</a:t>
            </a:r>
            <a:endParaRPr lang="it-IT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  <a:hlinkClick r:id="rId11" action="ppaction://hlinksldjump"/>
              </a:rPr>
              <a:t>Bilance</a:t>
            </a:r>
            <a:endParaRPr lang="it-IT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  <a:hlinkClick r:id="rId12" action="ppaction://hlinksldjump"/>
              </a:rPr>
              <a:t>Bruchi</a:t>
            </a:r>
            <a:endParaRPr lang="it-IT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  <a:hlinkClick r:id="rId13" action="ppaction://hlinksldjump"/>
              </a:rPr>
              <a:t>Fine</a:t>
            </a:r>
            <a:endParaRPr lang="it-IT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 descr="D:\orianapagliarone\battaglia navale 2015\transaniship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5211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orianapagliarone\battaglia navale 2015\transaniship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2" y="260648"/>
            <a:ext cx="1602178" cy="98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21168" y="1305634"/>
            <a:ext cx="2887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Clicca sul disegno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per tornare al riepilogo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3" descr="D:\corso Humaniter 2015-16 + curriculum Oriana+ interattivi 2015\stelle e sudoku\Stelle  8 e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0"/>
            <a:ext cx="7424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651500" y="11525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5651500" y="784225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5651500" y="234950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651500" y="27178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5630863" y="414338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6011863" y="811213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6061075" y="414338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6061075" y="197485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061075" y="234950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6051550" y="27178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219700" y="11922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5214938" y="8223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5238750" y="414338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516688" y="441325"/>
            <a:ext cx="3365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6873875" y="39846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7308850" y="414338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7740650" y="414338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6516688" y="811213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6516688" y="11922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6484938" y="160496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6484938" y="1931988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6465888" y="235585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6465888" y="272415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6875463" y="784225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6875463" y="11795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6875463" y="235585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6853238" y="2732088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5203825" y="1582738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5199063" y="197485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6010275" y="156210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7288213" y="19685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7308850" y="1617663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6051550" y="1220788"/>
            <a:ext cx="33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O</a:t>
            </a:r>
          </a:p>
        </p:txBody>
      </p:sp>
      <p:sp>
        <p:nvSpPr>
          <p:cNvPr id="38" name="CasellaDiTesto 37"/>
          <p:cNvSpPr txBox="1">
            <a:spLocks noChangeArrowheads="1"/>
          </p:cNvSpPr>
          <p:nvPr/>
        </p:nvSpPr>
        <p:spPr bwMode="auto">
          <a:xfrm>
            <a:off x="7308850" y="11922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CasellaDiTesto 38"/>
          <p:cNvSpPr txBox="1">
            <a:spLocks noChangeArrowheads="1"/>
          </p:cNvSpPr>
          <p:nvPr/>
        </p:nvSpPr>
        <p:spPr bwMode="auto">
          <a:xfrm>
            <a:off x="7775575" y="124777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CasellaDiTesto 39"/>
          <p:cNvSpPr txBox="1">
            <a:spLocks noChangeArrowheads="1"/>
          </p:cNvSpPr>
          <p:nvPr/>
        </p:nvSpPr>
        <p:spPr bwMode="auto">
          <a:xfrm>
            <a:off x="7288213" y="2382838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1" name="CasellaDiTesto 40"/>
          <p:cNvSpPr txBox="1">
            <a:spLocks noChangeArrowheads="1"/>
          </p:cNvSpPr>
          <p:nvPr/>
        </p:nvSpPr>
        <p:spPr bwMode="auto">
          <a:xfrm>
            <a:off x="7740650" y="1617663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2" name="CasellaDiTesto 41"/>
          <p:cNvSpPr txBox="1">
            <a:spLocks noChangeArrowheads="1"/>
          </p:cNvSpPr>
          <p:nvPr/>
        </p:nvSpPr>
        <p:spPr bwMode="auto">
          <a:xfrm>
            <a:off x="7737475" y="200025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" name="CasellaDiTesto 42"/>
          <p:cNvSpPr txBox="1">
            <a:spLocks noChangeArrowheads="1"/>
          </p:cNvSpPr>
          <p:nvPr/>
        </p:nvSpPr>
        <p:spPr bwMode="auto">
          <a:xfrm>
            <a:off x="5627688" y="1590675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5619750" y="1947863"/>
            <a:ext cx="3365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45" name="CasellaDiTesto 44"/>
          <p:cNvSpPr txBox="1">
            <a:spLocks noChangeArrowheads="1"/>
          </p:cNvSpPr>
          <p:nvPr/>
        </p:nvSpPr>
        <p:spPr bwMode="auto">
          <a:xfrm>
            <a:off x="6875463" y="19685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6864350" y="1566863"/>
            <a:ext cx="336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47" name="CasellaDiTesto 46"/>
          <p:cNvSpPr txBox="1">
            <a:spLocks noChangeArrowheads="1"/>
          </p:cNvSpPr>
          <p:nvPr/>
        </p:nvSpPr>
        <p:spPr bwMode="auto">
          <a:xfrm>
            <a:off x="5199063" y="234950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199063" y="2713038"/>
            <a:ext cx="336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49" name="CasellaDiTesto 48"/>
          <p:cNvSpPr txBox="1">
            <a:spLocks noChangeArrowheads="1"/>
          </p:cNvSpPr>
          <p:nvPr/>
        </p:nvSpPr>
        <p:spPr bwMode="auto">
          <a:xfrm>
            <a:off x="7310438" y="2752725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0" name="CasellaDiTesto 49"/>
          <p:cNvSpPr txBox="1">
            <a:spLocks noChangeArrowheads="1"/>
          </p:cNvSpPr>
          <p:nvPr/>
        </p:nvSpPr>
        <p:spPr bwMode="auto">
          <a:xfrm>
            <a:off x="7737475" y="2752725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7740650" y="2382838"/>
            <a:ext cx="336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52" name="CasellaDiTesto 51"/>
          <p:cNvSpPr txBox="1">
            <a:spLocks noChangeArrowheads="1"/>
          </p:cNvSpPr>
          <p:nvPr/>
        </p:nvSpPr>
        <p:spPr bwMode="auto">
          <a:xfrm>
            <a:off x="7737475" y="8509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7278688" y="819150"/>
            <a:ext cx="3365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2339975" y="4652963"/>
            <a:ext cx="336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3635375" y="5516563"/>
            <a:ext cx="3381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56" name="CasellaDiTesto 55"/>
          <p:cNvSpPr txBox="1">
            <a:spLocks noChangeArrowheads="1"/>
          </p:cNvSpPr>
          <p:nvPr/>
        </p:nvSpPr>
        <p:spPr bwMode="auto">
          <a:xfrm>
            <a:off x="2371725" y="428307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8" name="CasellaDiTesto 57"/>
          <p:cNvSpPr txBox="1">
            <a:spLocks noChangeArrowheads="1"/>
          </p:cNvSpPr>
          <p:nvPr/>
        </p:nvSpPr>
        <p:spPr bwMode="auto">
          <a:xfrm>
            <a:off x="2352675" y="3914775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0" name="CasellaDiTesto 59"/>
          <p:cNvSpPr txBox="1">
            <a:spLocks noChangeArrowheads="1"/>
          </p:cNvSpPr>
          <p:nvPr/>
        </p:nvSpPr>
        <p:spPr bwMode="auto">
          <a:xfrm>
            <a:off x="2370138" y="511175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1" name="CasellaDiTesto 60"/>
          <p:cNvSpPr txBox="1">
            <a:spLocks noChangeArrowheads="1"/>
          </p:cNvSpPr>
          <p:nvPr/>
        </p:nvSpPr>
        <p:spPr bwMode="auto">
          <a:xfrm>
            <a:off x="2370138" y="544512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2" name="CasellaDiTesto 61"/>
          <p:cNvSpPr txBox="1">
            <a:spLocks noChangeArrowheads="1"/>
          </p:cNvSpPr>
          <p:nvPr/>
        </p:nvSpPr>
        <p:spPr bwMode="auto">
          <a:xfrm>
            <a:off x="2352675" y="588645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3" name="CasellaDiTesto 62"/>
          <p:cNvSpPr txBox="1">
            <a:spLocks noChangeArrowheads="1"/>
          </p:cNvSpPr>
          <p:nvPr/>
        </p:nvSpPr>
        <p:spPr bwMode="auto">
          <a:xfrm>
            <a:off x="2355850" y="625633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4" name="CasellaDiTesto 63"/>
          <p:cNvSpPr txBox="1">
            <a:spLocks noChangeArrowheads="1"/>
          </p:cNvSpPr>
          <p:nvPr/>
        </p:nvSpPr>
        <p:spPr bwMode="auto">
          <a:xfrm>
            <a:off x="2816225" y="428307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5" name="CasellaDiTesto 64"/>
          <p:cNvSpPr txBox="1">
            <a:spLocks noChangeArrowheads="1"/>
          </p:cNvSpPr>
          <p:nvPr/>
        </p:nvSpPr>
        <p:spPr bwMode="auto">
          <a:xfrm>
            <a:off x="2816225" y="469265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6" name="CasellaDiTesto 65"/>
          <p:cNvSpPr txBox="1">
            <a:spLocks noChangeArrowheads="1"/>
          </p:cNvSpPr>
          <p:nvPr/>
        </p:nvSpPr>
        <p:spPr bwMode="auto">
          <a:xfrm>
            <a:off x="2816225" y="507523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7" name="CasellaDiTesto 66"/>
          <p:cNvSpPr txBox="1">
            <a:spLocks noChangeArrowheads="1"/>
          </p:cNvSpPr>
          <p:nvPr/>
        </p:nvSpPr>
        <p:spPr bwMode="auto">
          <a:xfrm>
            <a:off x="1908175" y="428307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8" name="CasellaDiTesto 67"/>
          <p:cNvSpPr txBox="1">
            <a:spLocks noChangeArrowheads="1"/>
          </p:cNvSpPr>
          <p:nvPr/>
        </p:nvSpPr>
        <p:spPr bwMode="auto">
          <a:xfrm>
            <a:off x="1925638" y="4670425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9" name="CasellaDiTesto 68"/>
          <p:cNvSpPr txBox="1">
            <a:spLocks noChangeArrowheads="1"/>
          </p:cNvSpPr>
          <p:nvPr/>
        </p:nvSpPr>
        <p:spPr bwMode="auto">
          <a:xfrm>
            <a:off x="1908175" y="5062538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" name="CasellaDiTesto 69"/>
          <p:cNvSpPr txBox="1">
            <a:spLocks noChangeArrowheads="1"/>
          </p:cNvSpPr>
          <p:nvPr/>
        </p:nvSpPr>
        <p:spPr bwMode="auto">
          <a:xfrm>
            <a:off x="3159125" y="469265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1" name="CasellaDiTesto 70"/>
          <p:cNvSpPr txBox="1">
            <a:spLocks noChangeArrowheads="1"/>
          </p:cNvSpPr>
          <p:nvPr/>
        </p:nvSpPr>
        <p:spPr bwMode="auto">
          <a:xfrm>
            <a:off x="3635375" y="469265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2" name="CasellaDiTesto 71"/>
          <p:cNvSpPr txBox="1">
            <a:spLocks noChangeArrowheads="1"/>
          </p:cNvSpPr>
          <p:nvPr/>
        </p:nvSpPr>
        <p:spPr bwMode="auto">
          <a:xfrm>
            <a:off x="4067175" y="469265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3" name="CasellaDiTesto 72"/>
          <p:cNvSpPr txBox="1">
            <a:spLocks noChangeArrowheads="1"/>
          </p:cNvSpPr>
          <p:nvPr/>
        </p:nvSpPr>
        <p:spPr bwMode="auto">
          <a:xfrm>
            <a:off x="1476375" y="469265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4" name="CasellaDiTesto 73"/>
          <p:cNvSpPr txBox="1">
            <a:spLocks noChangeArrowheads="1"/>
          </p:cNvSpPr>
          <p:nvPr/>
        </p:nvSpPr>
        <p:spPr bwMode="auto">
          <a:xfrm>
            <a:off x="3635375" y="50974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5" name="CasellaDiTesto 74"/>
          <p:cNvSpPr txBox="1">
            <a:spLocks noChangeArrowheads="1"/>
          </p:cNvSpPr>
          <p:nvPr/>
        </p:nvSpPr>
        <p:spPr bwMode="auto">
          <a:xfrm>
            <a:off x="3635375" y="428307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6" name="CasellaDiTesto 75"/>
          <p:cNvSpPr txBox="1">
            <a:spLocks noChangeArrowheads="1"/>
          </p:cNvSpPr>
          <p:nvPr/>
        </p:nvSpPr>
        <p:spPr bwMode="auto">
          <a:xfrm>
            <a:off x="3635375" y="3914775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7" name="CasellaDiTesto 76"/>
          <p:cNvSpPr txBox="1">
            <a:spLocks noChangeArrowheads="1"/>
          </p:cNvSpPr>
          <p:nvPr/>
        </p:nvSpPr>
        <p:spPr bwMode="auto">
          <a:xfrm>
            <a:off x="3614738" y="588645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8" name="CasellaDiTesto 77"/>
          <p:cNvSpPr txBox="1">
            <a:spLocks noChangeArrowheads="1"/>
          </p:cNvSpPr>
          <p:nvPr/>
        </p:nvSpPr>
        <p:spPr bwMode="auto">
          <a:xfrm>
            <a:off x="3648075" y="625633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9" name="CasellaDiTesto 78"/>
          <p:cNvSpPr txBox="1">
            <a:spLocks noChangeArrowheads="1"/>
          </p:cNvSpPr>
          <p:nvPr/>
        </p:nvSpPr>
        <p:spPr bwMode="auto">
          <a:xfrm>
            <a:off x="4067175" y="551656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0" name="CasellaDiTesto 79"/>
          <p:cNvSpPr txBox="1">
            <a:spLocks noChangeArrowheads="1"/>
          </p:cNvSpPr>
          <p:nvPr/>
        </p:nvSpPr>
        <p:spPr bwMode="auto">
          <a:xfrm>
            <a:off x="3205163" y="55165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1" name="CasellaDiTesto 80"/>
          <p:cNvSpPr txBox="1">
            <a:spLocks noChangeArrowheads="1"/>
          </p:cNvSpPr>
          <p:nvPr/>
        </p:nvSpPr>
        <p:spPr bwMode="auto">
          <a:xfrm>
            <a:off x="2797175" y="546735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2" name="CasellaDiTesto 81"/>
          <p:cNvSpPr txBox="1">
            <a:spLocks noChangeArrowheads="1"/>
          </p:cNvSpPr>
          <p:nvPr/>
        </p:nvSpPr>
        <p:spPr bwMode="auto">
          <a:xfrm>
            <a:off x="1925638" y="546735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3" name="CasellaDiTesto 82"/>
          <p:cNvSpPr txBox="1">
            <a:spLocks noChangeArrowheads="1"/>
          </p:cNvSpPr>
          <p:nvPr/>
        </p:nvSpPr>
        <p:spPr bwMode="auto">
          <a:xfrm>
            <a:off x="1476375" y="546735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4" name="CasellaDiTesto 83"/>
          <p:cNvSpPr txBox="1">
            <a:spLocks noChangeArrowheads="1"/>
          </p:cNvSpPr>
          <p:nvPr/>
        </p:nvSpPr>
        <p:spPr bwMode="auto">
          <a:xfrm>
            <a:off x="3973513" y="50974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5" name="CasellaDiTesto 84"/>
          <p:cNvSpPr txBox="1">
            <a:spLocks noChangeArrowheads="1"/>
          </p:cNvSpPr>
          <p:nvPr/>
        </p:nvSpPr>
        <p:spPr bwMode="auto">
          <a:xfrm>
            <a:off x="3205163" y="5084763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6" name="CasellaDiTesto 85"/>
          <p:cNvSpPr txBox="1">
            <a:spLocks noChangeArrowheads="1"/>
          </p:cNvSpPr>
          <p:nvPr/>
        </p:nvSpPr>
        <p:spPr bwMode="auto">
          <a:xfrm>
            <a:off x="4067175" y="588645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7" name="CasellaDiTesto 86"/>
          <p:cNvSpPr txBox="1">
            <a:spLocks noChangeArrowheads="1"/>
          </p:cNvSpPr>
          <p:nvPr/>
        </p:nvSpPr>
        <p:spPr bwMode="auto">
          <a:xfrm>
            <a:off x="3205163" y="5837238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8" name="CasellaDiTesto 87"/>
          <p:cNvSpPr txBox="1">
            <a:spLocks noChangeArrowheads="1"/>
          </p:cNvSpPr>
          <p:nvPr/>
        </p:nvSpPr>
        <p:spPr bwMode="auto">
          <a:xfrm>
            <a:off x="2763838" y="6256338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9" name="CasellaDiTesto 88"/>
          <p:cNvSpPr txBox="1">
            <a:spLocks noChangeArrowheads="1"/>
          </p:cNvSpPr>
          <p:nvPr/>
        </p:nvSpPr>
        <p:spPr bwMode="auto">
          <a:xfrm>
            <a:off x="1908175" y="6256338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0" name="CasellaDiTesto 89"/>
          <p:cNvSpPr txBox="1">
            <a:spLocks noChangeArrowheads="1"/>
          </p:cNvSpPr>
          <p:nvPr/>
        </p:nvSpPr>
        <p:spPr bwMode="auto">
          <a:xfrm>
            <a:off x="1474788" y="626903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1" name="CasellaDiTesto 90"/>
          <p:cNvSpPr txBox="1"/>
          <p:nvPr/>
        </p:nvSpPr>
        <p:spPr>
          <a:xfrm>
            <a:off x="2738438" y="5900738"/>
            <a:ext cx="3365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92" name="CasellaDiTesto 91"/>
          <p:cNvSpPr txBox="1">
            <a:spLocks noChangeArrowheads="1"/>
          </p:cNvSpPr>
          <p:nvPr/>
        </p:nvSpPr>
        <p:spPr bwMode="auto">
          <a:xfrm>
            <a:off x="3205163" y="62230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3" name="CasellaDiTesto 92"/>
          <p:cNvSpPr txBox="1">
            <a:spLocks noChangeArrowheads="1"/>
          </p:cNvSpPr>
          <p:nvPr/>
        </p:nvSpPr>
        <p:spPr bwMode="auto">
          <a:xfrm>
            <a:off x="4003675" y="6269038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94" name="CasellaDiTesto 93"/>
          <p:cNvSpPr txBox="1">
            <a:spLocks noChangeArrowheads="1"/>
          </p:cNvSpPr>
          <p:nvPr/>
        </p:nvSpPr>
        <p:spPr bwMode="auto">
          <a:xfrm>
            <a:off x="4017963" y="43227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5" name="CasellaDiTesto 94"/>
          <p:cNvSpPr txBox="1">
            <a:spLocks noChangeArrowheads="1"/>
          </p:cNvSpPr>
          <p:nvPr/>
        </p:nvSpPr>
        <p:spPr bwMode="auto">
          <a:xfrm>
            <a:off x="4059238" y="3914775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6" name="CasellaDiTesto 95"/>
          <p:cNvSpPr txBox="1">
            <a:spLocks noChangeArrowheads="1"/>
          </p:cNvSpPr>
          <p:nvPr/>
        </p:nvSpPr>
        <p:spPr bwMode="auto">
          <a:xfrm>
            <a:off x="2763838" y="390683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7" name="CasellaDiTesto 96"/>
          <p:cNvSpPr txBox="1"/>
          <p:nvPr/>
        </p:nvSpPr>
        <p:spPr>
          <a:xfrm>
            <a:off x="1476375" y="5084763"/>
            <a:ext cx="3365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98" name="CasellaDiTesto 97"/>
          <p:cNvSpPr txBox="1">
            <a:spLocks noChangeArrowheads="1"/>
          </p:cNvSpPr>
          <p:nvPr/>
        </p:nvSpPr>
        <p:spPr bwMode="auto">
          <a:xfrm>
            <a:off x="1476375" y="58801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9" name="CasellaDiTesto 98"/>
          <p:cNvSpPr txBox="1">
            <a:spLocks noChangeArrowheads="1"/>
          </p:cNvSpPr>
          <p:nvPr/>
        </p:nvSpPr>
        <p:spPr bwMode="auto">
          <a:xfrm>
            <a:off x="1501775" y="43227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0" name="CasellaDiTesto 99"/>
          <p:cNvSpPr txBox="1">
            <a:spLocks noChangeArrowheads="1"/>
          </p:cNvSpPr>
          <p:nvPr/>
        </p:nvSpPr>
        <p:spPr bwMode="auto">
          <a:xfrm>
            <a:off x="1509713" y="3906838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1" name="CasellaDiTesto 100"/>
          <p:cNvSpPr txBox="1"/>
          <p:nvPr/>
        </p:nvSpPr>
        <p:spPr>
          <a:xfrm>
            <a:off x="1930400" y="3914775"/>
            <a:ext cx="3365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sp>
        <p:nvSpPr>
          <p:cNvPr id="102" name="CasellaDiTesto 101"/>
          <p:cNvSpPr txBox="1">
            <a:spLocks noChangeArrowheads="1"/>
          </p:cNvSpPr>
          <p:nvPr/>
        </p:nvSpPr>
        <p:spPr bwMode="auto">
          <a:xfrm>
            <a:off x="3221038" y="390683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3" name="CasellaDiTesto 102"/>
          <p:cNvSpPr txBox="1">
            <a:spLocks noChangeArrowheads="1"/>
          </p:cNvSpPr>
          <p:nvPr/>
        </p:nvSpPr>
        <p:spPr bwMode="auto">
          <a:xfrm>
            <a:off x="1925638" y="586105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4" name="CasellaDiTesto 103"/>
          <p:cNvSpPr txBox="1"/>
          <p:nvPr/>
        </p:nvSpPr>
        <p:spPr>
          <a:xfrm>
            <a:off x="3192463" y="4275138"/>
            <a:ext cx="336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</a:t>
            </a:r>
          </a:p>
        </p:txBody>
      </p:sp>
      <p:pic>
        <p:nvPicPr>
          <p:cNvPr id="105" name="Picture 2" descr="D:\orianapagliarone\battaglia navale 2015\transaniship.gif">
            <a:hlinkClick r:id="rId4" action="ppaction://hlinksldjump" tooltip="clicca sul disegno per tornare al riepilogo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90" y="5603342"/>
            <a:ext cx="15211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 nodeType="clickPar">
                      <p:stCondLst>
                        <p:cond delay="indefinite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 nodeType="clickPar">
                      <p:stCondLst>
                        <p:cond delay="indefinite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 nodeType="clickPar">
                      <p:stCondLst>
                        <p:cond delay="indefinite"/>
                      </p:stCondLst>
                      <p:childTnLst>
                        <p:par>
                          <p:cTn id="4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 nodeType="clickPar">
                      <p:stCondLst>
                        <p:cond delay="indefinite"/>
                      </p:stCondLst>
                      <p:childTnLst>
                        <p:par>
                          <p:cTn id="4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 nodeType="clickPar">
                      <p:stCondLst>
                        <p:cond delay="indefinite"/>
                      </p:stCondLst>
                      <p:childTnLst>
                        <p:par>
                          <p:cTn id="4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 nodeType="clickPar">
                      <p:stCondLst>
                        <p:cond delay="indefinite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 nodeType="clickPar">
                      <p:stCondLst>
                        <p:cond delay="indefinite"/>
                      </p:stCondLst>
                      <p:childTnLst>
                        <p:par>
                          <p:cTn id="4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 nodeType="clickPar">
                      <p:stCondLst>
                        <p:cond delay="indefinite"/>
                      </p:stCondLst>
                      <p:childTnLst>
                        <p:par>
                          <p:cTn id="4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 nodeType="clickPar">
                      <p:stCondLst>
                        <p:cond delay="indefinite"/>
                      </p:stCondLst>
                      <p:childTnLst>
                        <p:par>
                          <p:cTn id="4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 nodeType="clickPar">
                      <p:stCondLst>
                        <p:cond delay="indefinite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 nodeType="clickPar">
                      <p:stCondLst>
                        <p:cond delay="indefinite"/>
                      </p:stCondLst>
                      <p:childTnLst>
                        <p:par>
                          <p:cTn id="4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 nodeType="clickPar">
                      <p:stCondLst>
                        <p:cond delay="indefinite"/>
                      </p:stCondLst>
                      <p:childTnLst>
                        <p:par>
                          <p:cTn id="4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 nodeType="clickPar">
                      <p:stCondLst>
                        <p:cond delay="indefinite"/>
                      </p:stCondLst>
                      <p:childTnLst>
                        <p:par>
                          <p:cTn id="5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 nodeType="clickPar">
                      <p:stCondLst>
                        <p:cond delay="indefinite"/>
                      </p:stCondLst>
                      <p:childTnLst>
                        <p:par>
                          <p:cTn id="5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 nodeType="clickPar">
                      <p:stCondLst>
                        <p:cond delay="indefinite"/>
                      </p:stCondLst>
                      <p:childTnLst>
                        <p:par>
                          <p:cTn id="5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 nodeType="clickPar">
                      <p:stCondLst>
                        <p:cond delay="indefinite"/>
                      </p:stCondLst>
                      <p:childTnLst>
                        <p:par>
                          <p:cTn id="5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 nodeType="clickPar">
                      <p:stCondLst>
                        <p:cond delay="indefinite"/>
                      </p:stCondLst>
                      <p:childTnLst>
                        <p:par>
                          <p:cTn id="5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 nodeType="clickPar">
                      <p:stCondLst>
                        <p:cond delay="indefinite"/>
                      </p:stCondLst>
                      <p:childTnLst>
                        <p:par>
                          <p:cTn id="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 nodeType="clickPar">
                      <p:stCondLst>
                        <p:cond delay="indefinite"/>
                      </p:stCondLst>
                      <p:childTnLst>
                        <p:par>
                          <p:cTn id="5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 nodeType="clickPar">
                      <p:stCondLst>
                        <p:cond delay="indefinite"/>
                      </p:stCondLst>
                      <p:childTnLst>
                        <p:par>
                          <p:cTn id="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 nodeType="clickPar">
                      <p:stCondLst>
                        <p:cond delay="indefinite"/>
                      </p:stCondLst>
                      <p:childTnLst>
                        <p:par>
                          <p:cTn id="5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 nodeType="clickPar">
                      <p:stCondLst>
                        <p:cond delay="indefinite"/>
                      </p:stCondLst>
                      <p:childTnLst>
                        <p:par>
                          <p:cTn id="5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 nodeType="clickPar">
                      <p:stCondLst>
                        <p:cond delay="indefinite"/>
                      </p:stCondLst>
                      <p:childTnLst>
                        <p:par>
                          <p:cTn id="5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 nodeType="clickPar">
                      <p:stCondLst>
                        <p:cond delay="indefinite"/>
                      </p:stCondLst>
                      <p:childTnLst>
                        <p:par>
                          <p:cTn id="5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 nodeType="clickPar">
                      <p:stCondLst>
                        <p:cond delay="indefinite"/>
                      </p:stCondLst>
                      <p:childTnLst>
                        <p:par>
                          <p:cTn id="5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Mai 4</a:t>
            </a:r>
          </a:p>
        </p:txBody>
      </p:sp>
      <p:pic>
        <p:nvPicPr>
          <p:cNvPr id="3075" name="Segnaposto contenuto 3" descr="D:\corso Humaniter 2015-16 + curriculum Oriana+ interattivi 2015\mai4\mai 4 8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836613"/>
            <a:ext cx="6192838" cy="6021387"/>
          </a:xfrm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924300" y="623728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5435600" y="6237288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924300" y="4581525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818188" y="4941888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132138" y="3789363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3132138" y="5373688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3541713" y="3789363"/>
            <a:ext cx="382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5054600" y="371633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588125" y="908050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5033963" y="925513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567488" y="4941888"/>
            <a:ext cx="382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4651375" y="1406525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2749550" y="1773238"/>
            <a:ext cx="382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2749550" y="3343275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4672013" y="3343275"/>
            <a:ext cx="38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435600" y="5865813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5054600" y="4941888"/>
            <a:ext cx="184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it-IT" sz="2800" b="1"/>
          </a:p>
          <a:p>
            <a:pPr eaLnBrk="1" hangingPunct="1"/>
            <a:endParaRPr lang="it-IT" sz="2800" b="1"/>
          </a:p>
          <a:p>
            <a:pPr eaLnBrk="1" hangingPunct="1"/>
            <a:endParaRPr lang="it-IT" sz="2800" b="1"/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5048250" y="5435600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2368550" y="5819775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3938588" y="4191000"/>
            <a:ext cx="38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541713" y="5435600"/>
            <a:ext cx="382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4291013" y="5394325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2749550" y="3808413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5048250" y="4957763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6159500" y="1711325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7308850" y="2924175"/>
            <a:ext cx="461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7223125" y="4514850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5818188" y="2919413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3132138" y="13462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3132138" y="294005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5014913" y="3343275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2749550" y="2986088"/>
            <a:ext cx="461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38" name="CasellaDiTesto 37"/>
          <p:cNvSpPr txBox="1">
            <a:spLocks noChangeArrowheads="1"/>
          </p:cNvSpPr>
          <p:nvPr/>
        </p:nvSpPr>
        <p:spPr bwMode="auto">
          <a:xfrm>
            <a:off x="2749550" y="4549775"/>
            <a:ext cx="461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39" name="CasellaDiTesto 38"/>
          <p:cNvSpPr txBox="1">
            <a:spLocks noChangeArrowheads="1"/>
          </p:cNvSpPr>
          <p:nvPr/>
        </p:nvSpPr>
        <p:spPr bwMode="auto">
          <a:xfrm>
            <a:off x="2381250" y="2924175"/>
            <a:ext cx="461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40" name="CasellaDiTesto 39"/>
          <p:cNvSpPr txBox="1">
            <a:spLocks noChangeArrowheads="1"/>
          </p:cNvSpPr>
          <p:nvPr/>
        </p:nvSpPr>
        <p:spPr bwMode="auto">
          <a:xfrm>
            <a:off x="2381250" y="3721100"/>
            <a:ext cx="461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41" name="CasellaDiTesto 40"/>
          <p:cNvSpPr txBox="1">
            <a:spLocks noChangeArrowheads="1"/>
          </p:cNvSpPr>
          <p:nvPr/>
        </p:nvSpPr>
        <p:spPr bwMode="auto">
          <a:xfrm>
            <a:off x="1619250" y="3759200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42" name="CasellaDiTesto 41"/>
          <p:cNvSpPr txBox="1">
            <a:spLocks noChangeArrowheads="1"/>
          </p:cNvSpPr>
          <p:nvPr/>
        </p:nvSpPr>
        <p:spPr bwMode="auto">
          <a:xfrm>
            <a:off x="1619250" y="4916488"/>
            <a:ext cx="461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43" name="CasellaDiTesto 42"/>
          <p:cNvSpPr txBox="1">
            <a:spLocks noChangeArrowheads="1"/>
          </p:cNvSpPr>
          <p:nvPr/>
        </p:nvSpPr>
        <p:spPr bwMode="auto">
          <a:xfrm>
            <a:off x="3502025" y="2447925"/>
            <a:ext cx="461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44" name="CasellaDiTesto 43"/>
          <p:cNvSpPr txBox="1">
            <a:spLocks noChangeArrowheads="1"/>
          </p:cNvSpPr>
          <p:nvPr/>
        </p:nvSpPr>
        <p:spPr bwMode="auto">
          <a:xfrm>
            <a:off x="4267200" y="2986088"/>
            <a:ext cx="461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45" name="CasellaDiTesto 44"/>
          <p:cNvSpPr txBox="1">
            <a:spLocks noChangeArrowheads="1"/>
          </p:cNvSpPr>
          <p:nvPr/>
        </p:nvSpPr>
        <p:spPr bwMode="auto">
          <a:xfrm>
            <a:off x="3132138" y="5775325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46" name="CasellaDiTesto 45"/>
          <p:cNvSpPr txBox="1">
            <a:spLocks noChangeArrowheads="1"/>
          </p:cNvSpPr>
          <p:nvPr/>
        </p:nvSpPr>
        <p:spPr bwMode="auto">
          <a:xfrm>
            <a:off x="5737225" y="3789363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47" name="CasellaDiTesto 46"/>
          <p:cNvSpPr txBox="1">
            <a:spLocks noChangeArrowheads="1"/>
          </p:cNvSpPr>
          <p:nvPr/>
        </p:nvSpPr>
        <p:spPr bwMode="auto">
          <a:xfrm>
            <a:off x="4651375" y="4957763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48" name="CasellaDiTesto 47"/>
          <p:cNvSpPr txBox="1">
            <a:spLocks noChangeArrowheads="1"/>
          </p:cNvSpPr>
          <p:nvPr/>
        </p:nvSpPr>
        <p:spPr bwMode="auto">
          <a:xfrm>
            <a:off x="3557588" y="1346200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49" name="CasellaDiTesto 48"/>
          <p:cNvSpPr txBox="1">
            <a:spLocks noChangeArrowheads="1"/>
          </p:cNvSpPr>
          <p:nvPr/>
        </p:nvSpPr>
        <p:spPr bwMode="auto">
          <a:xfrm>
            <a:off x="1998663" y="1346200"/>
            <a:ext cx="382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50" name="CasellaDiTesto 49"/>
          <p:cNvSpPr txBox="1">
            <a:spLocks noChangeArrowheads="1"/>
          </p:cNvSpPr>
          <p:nvPr/>
        </p:nvSpPr>
        <p:spPr bwMode="auto">
          <a:xfrm>
            <a:off x="7302500" y="4111625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51" name="CasellaDiTesto 50"/>
          <p:cNvSpPr txBox="1">
            <a:spLocks noChangeArrowheads="1"/>
          </p:cNvSpPr>
          <p:nvPr/>
        </p:nvSpPr>
        <p:spPr bwMode="auto">
          <a:xfrm>
            <a:off x="5413375" y="2940050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52" name="CasellaDiTesto 51"/>
          <p:cNvSpPr txBox="1">
            <a:spLocks noChangeArrowheads="1"/>
          </p:cNvSpPr>
          <p:nvPr/>
        </p:nvSpPr>
        <p:spPr bwMode="auto">
          <a:xfrm>
            <a:off x="3541713" y="2924175"/>
            <a:ext cx="38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53" name="CasellaDiTesto 52"/>
          <p:cNvSpPr txBox="1">
            <a:spLocks noChangeArrowheads="1"/>
          </p:cNvSpPr>
          <p:nvPr/>
        </p:nvSpPr>
        <p:spPr bwMode="auto">
          <a:xfrm>
            <a:off x="1998663" y="2968625"/>
            <a:ext cx="38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54" name="CasellaDiTesto 53"/>
          <p:cNvSpPr txBox="1">
            <a:spLocks noChangeArrowheads="1"/>
          </p:cNvSpPr>
          <p:nvPr/>
        </p:nvSpPr>
        <p:spPr bwMode="auto">
          <a:xfrm>
            <a:off x="2420938" y="2486025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55" name="CasellaDiTesto 54"/>
          <p:cNvSpPr txBox="1">
            <a:spLocks noChangeArrowheads="1"/>
          </p:cNvSpPr>
          <p:nvPr/>
        </p:nvSpPr>
        <p:spPr bwMode="auto">
          <a:xfrm>
            <a:off x="6570663" y="578008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56" name="CasellaDiTesto 55"/>
          <p:cNvSpPr txBox="1">
            <a:spLocks noChangeArrowheads="1"/>
          </p:cNvSpPr>
          <p:nvPr/>
        </p:nvSpPr>
        <p:spPr bwMode="auto">
          <a:xfrm>
            <a:off x="2420938" y="4656138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57" name="CasellaDiTesto 56"/>
          <p:cNvSpPr txBox="1">
            <a:spLocks noChangeArrowheads="1"/>
          </p:cNvSpPr>
          <p:nvPr/>
        </p:nvSpPr>
        <p:spPr bwMode="auto">
          <a:xfrm>
            <a:off x="2397125" y="4132263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58" name="CasellaDiTesto 57"/>
          <p:cNvSpPr txBox="1">
            <a:spLocks noChangeArrowheads="1"/>
          </p:cNvSpPr>
          <p:nvPr/>
        </p:nvSpPr>
        <p:spPr bwMode="auto">
          <a:xfrm>
            <a:off x="2420938" y="498792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59" name="CasellaDiTesto 58"/>
          <p:cNvSpPr txBox="1">
            <a:spLocks noChangeArrowheads="1"/>
          </p:cNvSpPr>
          <p:nvPr/>
        </p:nvSpPr>
        <p:spPr bwMode="auto">
          <a:xfrm>
            <a:off x="1985963" y="24892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60" name="CasellaDiTesto 59"/>
          <p:cNvSpPr txBox="1">
            <a:spLocks noChangeArrowheads="1"/>
          </p:cNvSpPr>
          <p:nvPr/>
        </p:nvSpPr>
        <p:spPr bwMode="auto">
          <a:xfrm>
            <a:off x="2397125" y="5397500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61" name="CasellaDiTesto 60"/>
          <p:cNvSpPr txBox="1">
            <a:spLocks noChangeArrowheads="1"/>
          </p:cNvSpPr>
          <p:nvPr/>
        </p:nvSpPr>
        <p:spPr bwMode="auto">
          <a:xfrm>
            <a:off x="2749550" y="2155825"/>
            <a:ext cx="395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62" name="CasellaDiTesto 61"/>
          <p:cNvSpPr txBox="1">
            <a:spLocks noChangeArrowheads="1"/>
          </p:cNvSpPr>
          <p:nvPr/>
        </p:nvSpPr>
        <p:spPr bwMode="auto">
          <a:xfrm>
            <a:off x="3541713" y="4157663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63" name="CasellaDiTesto 62"/>
          <p:cNvSpPr txBox="1">
            <a:spLocks noChangeArrowheads="1"/>
          </p:cNvSpPr>
          <p:nvPr/>
        </p:nvSpPr>
        <p:spPr bwMode="auto">
          <a:xfrm>
            <a:off x="5048250" y="4202113"/>
            <a:ext cx="461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64" name="CasellaDiTesto 63"/>
          <p:cNvSpPr txBox="1">
            <a:spLocks noChangeArrowheads="1"/>
          </p:cNvSpPr>
          <p:nvPr/>
        </p:nvSpPr>
        <p:spPr bwMode="auto">
          <a:xfrm>
            <a:off x="5048250" y="5805488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65" name="CasellaDiTesto 64"/>
          <p:cNvSpPr txBox="1">
            <a:spLocks noChangeArrowheads="1"/>
          </p:cNvSpPr>
          <p:nvPr/>
        </p:nvSpPr>
        <p:spPr bwMode="auto">
          <a:xfrm>
            <a:off x="6907213" y="2035175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66" name="CasellaDiTesto 65"/>
          <p:cNvSpPr txBox="1">
            <a:spLocks noChangeArrowheads="1"/>
          </p:cNvSpPr>
          <p:nvPr/>
        </p:nvSpPr>
        <p:spPr bwMode="auto">
          <a:xfrm>
            <a:off x="2830513" y="4989513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67" name="CasellaDiTesto 66"/>
          <p:cNvSpPr txBox="1">
            <a:spLocks noChangeArrowheads="1"/>
          </p:cNvSpPr>
          <p:nvPr/>
        </p:nvSpPr>
        <p:spPr bwMode="auto">
          <a:xfrm>
            <a:off x="1636713" y="2519363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68" name="CasellaDiTesto 67"/>
          <p:cNvSpPr txBox="1">
            <a:spLocks noChangeArrowheads="1"/>
          </p:cNvSpPr>
          <p:nvPr/>
        </p:nvSpPr>
        <p:spPr bwMode="auto">
          <a:xfrm>
            <a:off x="3132138" y="931863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69" name="CasellaDiTesto 68"/>
          <p:cNvSpPr txBox="1">
            <a:spLocks noChangeArrowheads="1"/>
          </p:cNvSpPr>
          <p:nvPr/>
        </p:nvSpPr>
        <p:spPr bwMode="auto">
          <a:xfrm>
            <a:off x="3502025" y="893763"/>
            <a:ext cx="461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70" name="CasellaDiTesto 69"/>
          <p:cNvSpPr txBox="1">
            <a:spLocks noChangeArrowheads="1"/>
          </p:cNvSpPr>
          <p:nvPr/>
        </p:nvSpPr>
        <p:spPr bwMode="auto">
          <a:xfrm>
            <a:off x="1636713" y="2968625"/>
            <a:ext cx="461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71" name="CasellaDiTesto 70"/>
          <p:cNvSpPr txBox="1">
            <a:spLocks noChangeArrowheads="1"/>
          </p:cNvSpPr>
          <p:nvPr/>
        </p:nvSpPr>
        <p:spPr bwMode="auto">
          <a:xfrm>
            <a:off x="3516313" y="583565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72" name="CasellaDiTesto 71"/>
          <p:cNvSpPr txBox="1">
            <a:spLocks noChangeArrowheads="1"/>
          </p:cNvSpPr>
          <p:nvPr/>
        </p:nvSpPr>
        <p:spPr bwMode="auto">
          <a:xfrm>
            <a:off x="2017713" y="4157663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73" name="CasellaDiTesto 72"/>
          <p:cNvSpPr txBox="1">
            <a:spLocks noChangeArrowheads="1"/>
          </p:cNvSpPr>
          <p:nvPr/>
        </p:nvSpPr>
        <p:spPr bwMode="auto">
          <a:xfrm>
            <a:off x="4306888" y="418782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74" name="CasellaDiTesto 73"/>
          <p:cNvSpPr txBox="1">
            <a:spLocks noChangeArrowheads="1"/>
          </p:cNvSpPr>
          <p:nvPr/>
        </p:nvSpPr>
        <p:spPr bwMode="auto">
          <a:xfrm>
            <a:off x="3541713" y="4946650"/>
            <a:ext cx="461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75" name="CasellaDiTesto 74"/>
          <p:cNvSpPr txBox="1">
            <a:spLocks noChangeArrowheads="1"/>
          </p:cNvSpPr>
          <p:nvPr/>
        </p:nvSpPr>
        <p:spPr bwMode="auto">
          <a:xfrm>
            <a:off x="4306888" y="5029200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76" name="CasellaDiTesto 75"/>
          <p:cNvSpPr txBox="1">
            <a:spLocks noChangeArrowheads="1"/>
          </p:cNvSpPr>
          <p:nvPr/>
        </p:nvSpPr>
        <p:spPr bwMode="auto">
          <a:xfrm>
            <a:off x="4687888" y="5805488"/>
            <a:ext cx="38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77" name="CasellaDiTesto 76"/>
          <p:cNvSpPr txBox="1">
            <a:spLocks noChangeArrowheads="1"/>
          </p:cNvSpPr>
          <p:nvPr/>
        </p:nvSpPr>
        <p:spPr bwMode="auto">
          <a:xfrm>
            <a:off x="5794375" y="4549775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78" name="CasellaDiTesto 77"/>
          <p:cNvSpPr txBox="1">
            <a:spLocks noChangeArrowheads="1"/>
          </p:cNvSpPr>
          <p:nvPr/>
        </p:nvSpPr>
        <p:spPr bwMode="auto">
          <a:xfrm>
            <a:off x="5834063" y="2089150"/>
            <a:ext cx="382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79" name="CasellaDiTesto 78"/>
          <p:cNvSpPr txBox="1">
            <a:spLocks noChangeArrowheads="1"/>
          </p:cNvSpPr>
          <p:nvPr/>
        </p:nvSpPr>
        <p:spPr bwMode="auto">
          <a:xfrm>
            <a:off x="6950075" y="24892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80" name="CasellaDiTesto 79"/>
          <p:cNvSpPr txBox="1">
            <a:spLocks noChangeArrowheads="1"/>
          </p:cNvSpPr>
          <p:nvPr/>
        </p:nvSpPr>
        <p:spPr bwMode="auto">
          <a:xfrm>
            <a:off x="6529388" y="2881313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81" name="CasellaDiTesto 80"/>
          <p:cNvSpPr txBox="1">
            <a:spLocks noChangeArrowheads="1"/>
          </p:cNvSpPr>
          <p:nvPr/>
        </p:nvSpPr>
        <p:spPr bwMode="auto">
          <a:xfrm>
            <a:off x="1990725" y="4967288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82" name="CasellaDiTesto 81"/>
          <p:cNvSpPr txBox="1">
            <a:spLocks noChangeArrowheads="1"/>
          </p:cNvSpPr>
          <p:nvPr/>
        </p:nvSpPr>
        <p:spPr bwMode="auto">
          <a:xfrm>
            <a:off x="2024063" y="3816350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85" name="CasellaDiTesto 84"/>
          <p:cNvSpPr txBox="1">
            <a:spLocks noChangeArrowheads="1"/>
          </p:cNvSpPr>
          <p:nvPr/>
        </p:nvSpPr>
        <p:spPr bwMode="auto">
          <a:xfrm>
            <a:off x="6159500" y="2519363"/>
            <a:ext cx="461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86" name="CasellaDiTesto 85"/>
          <p:cNvSpPr txBox="1">
            <a:spLocks noChangeArrowheads="1"/>
          </p:cNvSpPr>
          <p:nvPr/>
        </p:nvSpPr>
        <p:spPr bwMode="auto">
          <a:xfrm>
            <a:off x="5453063" y="337343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87" name="CasellaDiTesto 86"/>
          <p:cNvSpPr txBox="1">
            <a:spLocks noChangeArrowheads="1"/>
          </p:cNvSpPr>
          <p:nvPr/>
        </p:nvSpPr>
        <p:spPr bwMode="auto">
          <a:xfrm>
            <a:off x="5807075" y="1249363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88" name="CasellaDiTesto 87"/>
          <p:cNvSpPr txBox="1">
            <a:spLocks noChangeArrowheads="1"/>
          </p:cNvSpPr>
          <p:nvPr/>
        </p:nvSpPr>
        <p:spPr bwMode="auto">
          <a:xfrm>
            <a:off x="6196013" y="2095500"/>
            <a:ext cx="38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89" name="CasellaDiTesto 88"/>
          <p:cNvSpPr txBox="1">
            <a:spLocks noChangeArrowheads="1"/>
          </p:cNvSpPr>
          <p:nvPr/>
        </p:nvSpPr>
        <p:spPr bwMode="auto">
          <a:xfrm>
            <a:off x="5021263" y="2057400"/>
            <a:ext cx="461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90" name="CasellaDiTesto 89"/>
          <p:cNvSpPr txBox="1">
            <a:spLocks noChangeArrowheads="1"/>
          </p:cNvSpPr>
          <p:nvPr/>
        </p:nvSpPr>
        <p:spPr bwMode="auto">
          <a:xfrm>
            <a:off x="4673600" y="175418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91" name="CasellaDiTesto 90"/>
          <p:cNvSpPr txBox="1">
            <a:spLocks noChangeArrowheads="1"/>
          </p:cNvSpPr>
          <p:nvPr/>
        </p:nvSpPr>
        <p:spPr bwMode="auto">
          <a:xfrm>
            <a:off x="5737225" y="2574925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92" name="CasellaDiTesto 91"/>
          <p:cNvSpPr txBox="1">
            <a:spLocks noChangeArrowheads="1"/>
          </p:cNvSpPr>
          <p:nvPr/>
        </p:nvSpPr>
        <p:spPr bwMode="auto">
          <a:xfrm>
            <a:off x="5815013" y="337343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93" name="CasellaDiTesto 92"/>
          <p:cNvSpPr txBox="1">
            <a:spLocks noChangeArrowheads="1"/>
          </p:cNvSpPr>
          <p:nvPr/>
        </p:nvSpPr>
        <p:spPr bwMode="auto">
          <a:xfrm>
            <a:off x="6548438" y="3343275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95" name="CasellaDiTesto 94"/>
          <p:cNvSpPr txBox="1">
            <a:spLocks noChangeArrowheads="1"/>
          </p:cNvSpPr>
          <p:nvPr/>
        </p:nvSpPr>
        <p:spPr bwMode="auto">
          <a:xfrm>
            <a:off x="5070475" y="2574925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96" name="CasellaDiTesto 95"/>
          <p:cNvSpPr txBox="1">
            <a:spLocks noChangeArrowheads="1"/>
          </p:cNvSpPr>
          <p:nvPr/>
        </p:nvSpPr>
        <p:spPr bwMode="auto">
          <a:xfrm>
            <a:off x="6148388" y="372745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97" name="CasellaDiTesto 96"/>
          <p:cNvSpPr txBox="1">
            <a:spLocks noChangeArrowheads="1"/>
          </p:cNvSpPr>
          <p:nvPr/>
        </p:nvSpPr>
        <p:spPr bwMode="auto">
          <a:xfrm>
            <a:off x="4648200" y="2095500"/>
            <a:ext cx="461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98" name="CasellaDiTesto 97"/>
          <p:cNvSpPr txBox="1">
            <a:spLocks noChangeArrowheads="1"/>
          </p:cNvSpPr>
          <p:nvPr/>
        </p:nvSpPr>
        <p:spPr bwMode="auto">
          <a:xfrm>
            <a:off x="4303713" y="214788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99" name="CasellaDiTesto 98"/>
          <p:cNvSpPr txBox="1">
            <a:spLocks noChangeArrowheads="1"/>
          </p:cNvSpPr>
          <p:nvPr/>
        </p:nvSpPr>
        <p:spPr bwMode="auto">
          <a:xfrm>
            <a:off x="3898900" y="2589213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101" name="CasellaDiTesto 100"/>
          <p:cNvSpPr txBox="1">
            <a:spLocks noChangeArrowheads="1"/>
          </p:cNvSpPr>
          <p:nvPr/>
        </p:nvSpPr>
        <p:spPr bwMode="auto">
          <a:xfrm>
            <a:off x="5054600" y="1706563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02" name="CasellaDiTesto 101"/>
          <p:cNvSpPr txBox="1">
            <a:spLocks noChangeArrowheads="1"/>
          </p:cNvSpPr>
          <p:nvPr/>
        </p:nvSpPr>
        <p:spPr bwMode="auto">
          <a:xfrm>
            <a:off x="5370513" y="16764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103" name="CasellaDiTesto 102"/>
          <p:cNvSpPr txBox="1">
            <a:spLocks noChangeArrowheads="1"/>
          </p:cNvSpPr>
          <p:nvPr/>
        </p:nvSpPr>
        <p:spPr bwMode="auto">
          <a:xfrm>
            <a:off x="3906838" y="1724025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104" name="CasellaDiTesto 103"/>
          <p:cNvSpPr txBox="1">
            <a:spLocks noChangeArrowheads="1"/>
          </p:cNvSpPr>
          <p:nvPr/>
        </p:nvSpPr>
        <p:spPr bwMode="auto">
          <a:xfrm>
            <a:off x="4657725" y="2914650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105" name="CasellaDiTesto 104"/>
          <p:cNvSpPr txBox="1">
            <a:spLocks noChangeArrowheads="1"/>
          </p:cNvSpPr>
          <p:nvPr/>
        </p:nvSpPr>
        <p:spPr bwMode="auto">
          <a:xfrm>
            <a:off x="4318000" y="2551113"/>
            <a:ext cx="382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06" name="CasellaDiTesto 105"/>
          <p:cNvSpPr txBox="1">
            <a:spLocks noChangeArrowheads="1"/>
          </p:cNvSpPr>
          <p:nvPr/>
        </p:nvSpPr>
        <p:spPr bwMode="auto">
          <a:xfrm>
            <a:off x="3957638" y="1249363"/>
            <a:ext cx="38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07" name="CasellaDiTesto 106"/>
          <p:cNvSpPr txBox="1">
            <a:spLocks noChangeArrowheads="1"/>
          </p:cNvSpPr>
          <p:nvPr/>
        </p:nvSpPr>
        <p:spPr bwMode="auto">
          <a:xfrm>
            <a:off x="3541713" y="1727200"/>
            <a:ext cx="461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108" name="CasellaDiTesto 107"/>
          <p:cNvSpPr txBox="1">
            <a:spLocks noChangeArrowheads="1"/>
          </p:cNvSpPr>
          <p:nvPr/>
        </p:nvSpPr>
        <p:spPr bwMode="auto">
          <a:xfrm>
            <a:off x="6951663" y="3752850"/>
            <a:ext cx="382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09" name="CasellaDiTesto 108"/>
          <p:cNvSpPr txBox="1">
            <a:spLocks noChangeArrowheads="1"/>
          </p:cNvSpPr>
          <p:nvPr/>
        </p:nvSpPr>
        <p:spPr bwMode="auto">
          <a:xfrm>
            <a:off x="6937375" y="3313113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111" name="CasellaDiTesto 110"/>
          <p:cNvSpPr txBox="1">
            <a:spLocks noChangeArrowheads="1"/>
          </p:cNvSpPr>
          <p:nvPr/>
        </p:nvSpPr>
        <p:spPr bwMode="auto">
          <a:xfrm>
            <a:off x="7308850" y="3343275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112" name="CasellaDiTesto 111"/>
          <p:cNvSpPr txBox="1">
            <a:spLocks noChangeArrowheads="1"/>
          </p:cNvSpPr>
          <p:nvPr/>
        </p:nvSpPr>
        <p:spPr bwMode="auto">
          <a:xfrm>
            <a:off x="6986588" y="4581525"/>
            <a:ext cx="382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13" name="CasellaDiTesto 112"/>
          <p:cNvSpPr txBox="1">
            <a:spLocks noChangeArrowheads="1"/>
          </p:cNvSpPr>
          <p:nvPr/>
        </p:nvSpPr>
        <p:spPr bwMode="auto">
          <a:xfrm>
            <a:off x="6154738" y="5446713"/>
            <a:ext cx="4619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114" name="CasellaDiTesto 113"/>
          <p:cNvSpPr txBox="1">
            <a:spLocks noChangeArrowheads="1"/>
          </p:cNvSpPr>
          <p:nvPr/>
        </p:nvSpPr>
        <p:spPr bwMode="auto">
          <a:xfrm>
            <a:off x="6588125" y="5405438"/>
            <a:ext cx="382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15" name="CasellaDiTesto 114"/>
          <p:cNvSpPr txBox="1">
            <a:spLocks noChangeArrowheads="1"/>
          </p:cNvSpPr>
          <p:nvPr/>
        </p:nvSpPr>
        <p:spPr bwMode="auto">
          <a:xfrm>
            <a:off x="7350125" y="3819525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16" name="CasellaDiTesto 115"/>
          <p:cNvSpPr txBox="1">
            <a:spLocks noChangeArrowheads="1"/>
          </p:cNvSpPr>
          <p:nvPr/>
        </p:nvSpPr>
        <p:spPr bwMode="auto">
          <a:xfrm>
            <a:off x="6216650" y="589597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17" name="CasellaDiTesto 116"/>
          <p:cNvSpPr txBox="1">
            <a:spLocks noChangeArrowheads="1"/>
          </p:cNvSpPr>
          <p:nvPr/>
        </p:nvSpPr>
        <p:spPr bwMode="auto">
          <a:xfrm>
            <a:off x="6567488" y="4581525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/>
              <a:t>O</a:t>
            </a:r>
          </a:p>
        </p:txBody>
      </p:sp>
      <p:sp>
        <p:nvSpPr>
          <p:cNvPr id="118" name="CasellaDiTesto 117"/>
          <p:cNvSpPr txBox="1">
            <a:spLocks noChangeArrowheads="1"/>
          </p:cNvSpPr>
          <p:nvPr/>
        </p:nvSpPr>
        <p:spPr bwMode="auto">
          <a:xfrm>
            <a:off x="6199188" y="4157663"/>
            <a:ext cx="382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sp>
        <p:nvSpPr>
          <p:cNvPr id="119" name="CasellaDiTesto 118"/>
          <p:cNvSpPr txBox="1">
            <a:spLocks noChangeArrowheads="1"/>
          </p:cNvSpPr>
          <p:nvPr/>
        </p:nvSpPr>
        <p:spPr bwMode="auto">
          <a:xfrm>
            <a:off x="6159500" y="458787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X</a:t>
            </a:r>
          </a:p>
        </p:txBody>
      </p:sp>
      <p:pic>
        <p:nvPicPr>
          <p:cNvPr id="120" name="Picture 2" descr="D:\orianapagliarone\battaglia navale 2015\transaniship.gif">
            <a:hlinkClick r:id="rId4" action="ppaction://hlinksldjump" tooltip="clicca sul disegno per tornare al riepilogo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794" y="5573973"/>
            <a:ext cx="15211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 nodeType="clickPar">
                      <p:stCondLst>
                        <p:cond delay="indefinite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 nodeType="clickPar">
                      <p:stCondLst>
                        <p:cond delay="indefinite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 nodeType="clickPar">
                      <p:stCondLst>
                        <p:cond delay="indefinite"/>
                      </p:stCondLst>
                      <p:childTnLst>
                        <p:par>
                          <p:cTn id="4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 nodeType="clickPar">
                      <p:stCondLst>
                        <p:cond delay="indefinite"/>
                      </p:stCondLst>
                      <p:childTnLst>
                        <p:par>
                          <p:cTn id="4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 nodeType="clickPar">
                      <p:stCondLst>
                        <p:cond delay="indefinite"/>
                      </p:stCondLst>
                      <p:childTnLst>
                        <p:par>
                          <p:cTn id="4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 nodeType="clickPar">
                      <p:stCondLst>
                        <p:cond delay="indefinite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 nodeType="clickPar">
                      <p:stCondLst>
                        <p:cond delay="indefinite"/>
                      </p:stCondLst>
                      <p:childTnLst>
                        <p:par>
                          <p:cTn id="4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 nodeType="clickPar">
                      <p:stCondLst>
                        <p:cond delay="indefinite"/>
                      </p:stCondLst>
                      <p:childTnLst>
                        <p:par>
                          <p:cTn id="4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 nodeType="clickPar">
                      <p:stCondLst>
                        <p:cond delay="indefinite"/>
                      </p:stCondLst>
                      <p:childTnLst>
                        <p:par>
                          <p:cTn id="4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 nodeType="clickPar">
                      <p:stCondLst>
                        <p:cond delay="indefinite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 nodeType="clickPar">
                      <p:stCondLst>
                        <p:cond delay="indefinite"/>
                      </p:stCondLst>
                      <p:childTnLst>
                        <p:par>
                          <p:cTn id="4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 nodeType="clickPar">
                      <p:stCondLst>
                        <p:cond delay="indefinite"/>
                      </p:stCondLst>
                      <p:childTnLst>
                        <p:par>
                          <p:cTn id="4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 nodeType="clickPar">
                      <p:stCondLst>
                        <p:cond delay="indefinite"/>
                      </p:stCondLst>
                      <p:childTnLst>
                        <p:par>
                          <p:cTn id="5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 nodeType="clickPar">
                      <p:stCondLst>
                        <p:cond delay="indefinite"/>
                      </p:stCondLst>
                      <p:childTnLst>
                        <p:par>
                          <p:cTn id="5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 nodeType="clickPar">
                      <p:stCondLst>
                        <p:cond delay="indefinite"/>
                      </p:stCondLst>
                      <p:childTnLst>
                        <p:par>
                          <p:cTn id="5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 nodeType="clickPar">
                      <p:stCondLst>
                        <p:cond delay="indefinite"/>
                      </p:stCondLst>
                      <p:childTnLst>
                        <p:par>
                          <p:cTn id="5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 nodeType="clickPar">
                      <p:stCondLst>
                        <p:cond delay="indefinite"/>
                      </p:stCondLst>
                      <p:childTnLst>
                        <p:par>
                          <p:cTn id="5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 nodeType="clickPar">
                      <p:stCondLst>
                        <p:cond delay="indefinite"/>
                      </p:stCondLst>
                      <p:childTnLst>
                        <p:par>
                          <p:cTn id="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 nodeType="clickPar">
                      <p:stCondLst>
                        <p:cond delay="indefinite"/>
                      </p:stCondLst>
                      <p:childTnLst>
                        <p:par>
                          <p:cTn id="5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1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2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 nodeType="clickPar">
                      <p:stCondLst>
                        <p:cond delay="indefinite"/>
                      </p:stCondLst>
                      <p:childTnLst>
                        <p:par>
                          <p:cTn id="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3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 nodeType="clickPar">
                      <p:stCondLst>
                        <p:cond delay="indefinite"/>
                      </p:stCondLst>
                      <p:childTnLst>
                        <p:par>
                          <p:cTn id="5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 nodeType="clickPar">
                      <p:stCondLst>
                        <p:cond delay="indefinite"/>
                      </p:stCondLst>
                      <p:childTnLst>
                        <p:par>
                          <p:cTn id="5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 nodeType="clickPar">
                      <p:stCondLst>
                        <p:cond delay="indefinite"/>
                      </p:stCondLst>
                      <p:childTnLst>
                        <p:par>
                          <p:cTn id="5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 nodeType="clickPar">
                      <p:stCondLst>
                        <p:cond delay="indefinite"/>
                      </p:stCondLst>
                      <p:childTnLst>
                        <p:par>
                          <p:cTn id="5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7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8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3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4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 nodeType="clickPar">
                      <p:stCondLst>
                        <p:cond delay="indefinite"/>
                      </p:stCondLst>
                      <p:childTnLst>
                        <p:par>
                          <p:cTn id="5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 nodeType="clickPar">
                      <p:stCondLst>
                        <p:cond delay="indefinite"/>
                      </p:stCondLst>
                      <p:childTnLst>
                        <p:par>
                          <p:cTn id="5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6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 nodeType="clickPar">
                      <p:stCondLst>
                        <p:cond delay="indefinite"/>
                      </p:stCondLst>
                      <p:childTnLst>
                        <p:par>
                          <p:cTn id="5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 nodeType="clickPar">
                      <p:stCondLst>
                        <p:cond delay="indefinite"/>
                      </p:stCondLst>
                      <p:childTnLst>
                        <p:par>
                          <p:cTn id="6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 nodeType="clickPar">
                      <p:stCondLst>
                        <p:cond delay="indefinite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4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 nodeType="clickPar">
                      <p:stCondLst>
                        <p:cond delay="indefinite"/>
                      </p:stCondLst>
                      <p:childTnLst>
                        <p:par>
                          <p:cTn id="6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 nodeType="clickPar">
                      <p:stCondLst>
                        <p:cond delay="indefinite"/>
                      </p:stCondLst>
                      <p:childTnLst>
                        <p:par>
                          <p:cTn id="6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5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6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 nodeType="clickPar">
                      <p:stCondLst>
                        <p:cond delay="indefinite"/>
                      </p:stCondLst>
                      <p:childTnLst>
                        <p:par>
                          <p:cTn id="6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1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 nodeType="clickPar">
                      <p:stCondLst>
                        <p:cond delay="indefinite"/>
                      </p:stCondLst>
                      <p:childTnLst>
                        <p:par>
                          <p:cTn id="6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7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 nodeType="clickPar">
                      <p:stCondLst>
                        <p:cond delay="indefinite"/>
                      </p:stCondLst>
                      <p:childTnLst>
                        <p:par>
                          <p:cTn id="6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 nodeType="clickPar">
                      <p:stCondLst>
                        <p:cond delay="indefinite"/>
                      </p:stCondLst>
                      <p:childTnLst>
                        <p:par>
                          <p:cTn id="6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9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0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 nodeType="clickPar">
                      <p:stCondLst>
                        <p:cond delay="indefinite"/>
                      </p:stCondLst>
                      <p:childTnLst>
                        <p:par>
                          <p:cTn id="6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5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6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9" grpId="0"/>
      <p:bldP spid="70" grpId="0"/>
      <p:bldP spid="71" grpId="0"/>
      <p:bldP spid="72" grpId="0"/>
      <p:bldP spid="74" grpId="0"/>
      <p:bldP spid="77" grpId="0"/>
      <p:bldP spid="80" grpId="0"/>
      <p:bldP spid="81" grpId="0"/>
      <p:bldP spid="85" grpId="0"/>
      <p:bldP spid="89" grpId="0"/>
      <p:bldP spid="91" grpId="0"/>
      <p:bldP spid="93" grpId="0"/>
      <p:bldP spid="96" grpId="0"/>
      <p:bldP spid="97" grpId="0"/>
      <p:bldP spid="99" grpId="0"/>
      <p:bldP spid="102" grpId="0"/>
      <p:bldP spid="103" grpId="0"/>
      <p:bldP spid="104" grpId="0"/>
      <p:bldP spid="107" grpId="0"/>
      <p:bldP spid="109" grpId="0"/>
      <p:bldP spid="111" grpId="0"/>
      <p:bldP spid="113" grpId="0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8893175" cy="667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827088" y="549275"/>
            <a:ext cx="216058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/>
              <a:t>Grattacieli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68663" y="2874963"/>
            <a:ext cx="36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2620963" y="3490913"/>
            <a:ext cx="366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4572000" y="4581525"/>
            <a:ext cx="366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572000" y="3459163"/>
            <a:ext cx="393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3924300" y="4013200"/>
            <a:ext cx="36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3243263" y="4013200"/>
            <a:ext cx="393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924300" y="4511675"/>
            <a:ext cx="392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2593975" y="27813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2620963" y="4535488"/>
            <a:ext cx="392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2589213" y="3908425"/>
            <a:ext cx="392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4546600" y="3952875"/>
            <a:ext cx="392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3268663" y="4494213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3255963" y="3362325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3924300" y="3367088"/>
            <a:ext cx="392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3898900" y="2814638"/>
            <a:ext cx="392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4572000" y="28448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23" name="Picture 2" descr="D:\orianapagliarone\battaglia navale 2015\transaniship.gif">
            <a:hlinkClick r:id="rId4" action="ppaction://hlinksldjump" tooltip="clicca sul disegno per tornare al riepilogo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906" y="5921896"/>
            <a:ext cx="15211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0" grpId="0"/>
      <p:bldP spid="11" grpId="0"/>
      <p:bldP spid="12" grpId="0"/>
      <p:bldP spid="13" grpId="0"/>
      <p:bldP spid="9" grpId="0"/>
      <p:bldP spid="14" grpId="0"/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5" descr="Descrizione: D:\corso Humaniter 2015-16 + curriculum Oriana+ interattivi 2015\kakuro 2010\kakuro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-155575"/>
            <a:ext cx="632142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1331913" y="115888"/>
            <a:ext cx="55435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4800" b="1" dirty="0" err="1"/>
              <a:t>Kakuro</a:t>
            </a:r>
            <a:endParaRPr lang="it-IT" sz="4800" b="1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091238" y="4343400"/>
            <a:ext cx="41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1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6091238" y="3573463"/>
            <a:ext cx="41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2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5364163" y="4343400"/>
            <a:ext cx="41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3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3778250" y="5732463"/>
            <a:ext cx="419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1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4500563" y="5732463"/>
            <a:ext cx="4175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3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4500563" y="4989513"/>
            <a:ext cx="417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2</a:t>
            </a:r>
          </a:p>
        </p:txBody>
      </p:sp>
      <p:sp>
        <p:nvSpPr>
          <p:cNvPr id="5130" name="CasellaDiTesto 23"/>
          <p:cNvSpPr txBox="1">
            <a:spLocks noChangeArrowheads="1"/>
          </p:cNvSpPr>
          <p:nvPr/>
        </p:nvSpPr>
        <p:spPr bwMode="auto">
          <a:xfrm>
            <a:off x="3778250" y="2974975"/>
            <a:ext cx="48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7-9</a:t>
            </a:r>
          </a:p>
        </p:txBody>
      </p:sp>
      <p:sp>
        <p:nvSpPr>
          <p:cNvPr id="5131" name="CasellaDiTesto 25"/>
          <p:cNvSpPr txBox="1">
            <a:spLocks noChangeArrowheads="1"/>
          </p:cNvSpPr>
          <p:nvPr/>
        </p:nvSpPr>
        <p:spPr bwMode="auto">
          <a:xfrm>
            <a:off x="3806825" y="2935288"/>
            <a:ext cx="4318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it-IT" sz="3600" b="1"/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5338763" y="2927350"/>
            <a:ext cx="41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2</a:t>
            </a:r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4514850" y="2205038"/>
            <a:ext cx="41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2</a:t>
            </a:r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3795713" y="2205038"/>
            <a:ext cx="417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9</a:t>
            </a:r>
          </a:p>
        </p:txBody>
      </p: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3813175" y="2927350"/>
            <a:ext cx="41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7</a:t>
            </a:r>
          </a:p>
        </p:txBody>
      </p:sp>
      <p:sp>
        <p:nvSpPr>
          <p:cNvPr id="38" name="CasellaDiTesto 37"/>
          <p:cNvSpPr txBox="1">
            <a:spLocks noChangeArrowheads="1"/>
          </p:cNvSpPr>
          <p:nvPr/>
        </p:nvSpPr>
        <p:spPr bwMode="auto">
          <a:xfrm>
            <a:off x="3770313" y="4995863"/>
            <a:ext cx="417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4</a:t>
            </a:r>
          </a:p>
        </p:txBody>
      </p:sp>
      <p:sp>
        <p:nvSpPr>
          <p:cNvPr id="39" name="CasellaDiTesto 38"/>
          <p:cNvSpPr txBox="1">
            <a:spLocks noChangeArrowheads="1"/>
          </p:cNvSpPr>
          <p:nvPr/>
        </p:nvSpPr>
        <p:spPr bwMode="auto">
          <a:xfrm>
            <a:off x="3797300" y="4349750"/>
            <a:ext cx="41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2</a:t>
            </a:r>
          </a:p>
        </p:txBody>
      </p:sp>
      <p:sp>
        <p:nvSpPr>
          <p:cNvPr id="40" name="CasellaDiTesto 39"/>
          <p:cNvSpPr txBox="1">
            <a:spLocks noChangeArrowheads="1"/>
          </p:cNvSpPr>
          <p:nvPr/>
        </p:nvSpPr>
        <p:spPr bwMode="auto">
          <a:xfrm>
            <a:off x="5365750" y="4995863"/>
            <a:ext cx="41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1</a:t>
            </a:r>
          </a:p>
        </p:txBody>
      </p:sp>
      <p:sp>
        <p:nvSpPr>
          <p:cNvPr id="41" name="CasellaDiTesto 40"/>
          <p:cNvSpPr txBox="1">
            <a:spLocks noChangeArrowheads="1"/>
          </p:cNvSpPr>
          <p:nvPr/>
        </p:nvSpPr>
        <p:spPr bwMode="auto">
          <a:xfrm>
            <a:off x="5367338" y="3581400"/>
            <a:ext cx="419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4</a:t>
            </a:r>
          </a:p>
        </p:txBody>
      </p:sp>
      <p:sp>
        <p:nvSpPr>
          <p:cNvPr id="42" name="CasellaDiTesto 41"/>
          <p:cNvSpPr txBox="1">
            <a:spLocks noChangeArrowheads="1"/>
          </p:cNvSpPr>
          <p:nvPr/>
        </p:nvSpPr>
        <p:spPr bwMode="auto">
          <a:xfrm>
            <a:off x="4530725" y="3573463"/>
            <a:ext cx="41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1</a:t>
            </a:r>
          </a:p>
        </p:txBody>
      </p:sp>
      <p:sp>
        <p:nvSpPr>
          <p:cNvPr id="43" name="CasellaDiTesto 42"/>
          <p:cNvSpPr txBox="1">
            <a:spLocks noChangeArrowheads="1"/>
          </p:cNvSpPr>
          <p:nvPr/>
        </p:nvSpPr>
        <p:spPr bwMode="auto">
          <a:xfrm>
            <a:off x="4530725" y="2935288"/>
            <a:ext cx="41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4</a:t>
            </a:r>
          </a:p>
        </p:txBody>
      </p:sp>
      <p:sp>
        <p:nvSpPr>
          <p:cNvPr id="44" name="CasellaDiTesto 43"/>
          <p:cNvSpPr txBox="1">
            <a:spLocks noChangeArrowheads="1"/>
          </p:cNvSpPr>
          <p:nvPr/>
        </p:nvSpPr>
        <p:spPr bwMode="auto">
          <a:xfrm>
            <a:off x="3059113" y="2927350"/>
            <a:ext cx="41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5</a:t>
            </a:r>
          </a:p>
        </p:txBody>
      </p:sp>
      <p:sp>
        <p:nvSpPr>
          <p:cNvPr id="45" name="CasellaDiTesto 44"/>
          <p:cNvSpPr txBox="1">
            <a:spLocks noChangeArrowheads="1"/>
          </p:cNvSpPr>
          <p:nvPr/>
        </p:nvSpPr>
        <p:spPr bwMode="auto">
          <a:xfrm>
            <a:off x="3059113" y="4989513"/>
            <a:ext cx="41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9</a:t>
            </a:r>
          </a:p>
        </p:txBody>
      </p:sp>
      <p:sp>
        <p:nvSpPr>
          <p:cNvPr id="46" name="CasellaDiTesto 45"/>
          <p:cNvSpPr txBox="1">
            <a:spLocks noChangeArrowheads="1"/>
          </p:cNvSpPr>
          <p:nvPr/>
        </p:nvSpPr>
        <p:spPr bwMode="auto">
          <a:xfrm>
            <a:off x="3059113" y="3581400"/>
            <a:ext cx="419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8</a:t>
            </a:r>
          </a:p>
        </p:txBody>
      </p:sp>
      <p:sp>
        <p:nvSpPr>
          <p:cNvPr id="47" name="CasellaDiTesto 46"/>
          <p:cNvSpPr txBox="1">
            <a:spLocks noChangeArrowheads="1"/>
          </p:cNvSpPr>
          <p:nvPr/>
        </p:nvSpPr>
        <p:spPr bwMode="auto">
          <a:xfrm>
            <a:off x="2195513" y="3573463"/>
            <a:ext cx="41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9</a:t>
            </a:r>
          </a:p>
        </p:txBody>
      </p:sp>
      <p:sp>
        <p:nvSpPr>
          <p:cNvPr id="48" name="CasellaDiTesto 47"/>
          <p:cNvSpPr txBox="1">
            <a:spLocks noChangeArrowheads="1"/>
          </p:cNvSpPr>
          <p:nvPr/>
        </p:nvSpPr>
        <p:spPr bwMode="auto">
          <a:xfrm>
            <a:off x="2339975" y="4298950"/>
            <a:ext cx="419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7</a:t>
            </a:r>
          </a:p>
        </p:txBody>
      </p:sp>
      <p:sp>
        <p:nvSpPr>
          <p:cNvPr id="49" name="CasellaDiTesto 48"/>
          <p:cNvSpPr txBox="1">
            <a:spLocks noChangeArrowheads="1"/>
          </p:cNvSpPr>
          <p:nvPr/>
        </p:nvSpPr>
        <p:spPr bwMode="auto">
          <a:xfrm>
            <a:off x="3062288" y="4298950"/>
            <a:ext cx="4175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600" b="1"/>
              <a:t>3</a:t>
            </a:r>
          </a:p>
        </p:txBody>
      </p:sp>
      <p:pic>
        <p:nvPicPr>
          <p:cNvPr id="28" name="Picture 2" descr="D:\orianapagliarone\battaglia navale 2015\transaniship.gif">
            <a:hlinkClick r:id="rId4" action="ppaction://hlinksldjump" tooltip="clicca sul disegno per tornare al riepilogo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90" y="5603342"/>
            <a:ext cx="15211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4" descr="Descrizione: C:\Documents and Settings\ORIANA\Desktop\griglia 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94900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6992938" y="168910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6992938" y="20113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962775" y="2381250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6651625" y="16891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6340475" y="16891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7956550" y="3271838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7956550" y="28956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7956550" y="256698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7645400" y="3265488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7302500" y="327183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6340475" y="327183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6330950" y="42211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7959725" y="20113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6160" name="CasellaDiTesto 20"/>
          <p:cNvSpPr txBox="1">
            <a:spLocks noChangeArrowheads="1"/>
          </p:cNvSpPr>
          <p:nvPr/>
        </p:nvSpPr>
        <p:spPr bwMode="auto">
          <a:xfrm>
            <a:off x="8875713" y="203993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it-IT" b="1"/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7273925" y="2336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6162" name="CasellaDiTesto 22"/>
          <p:cNvSpPr txBox="1">
            <a:spLocks noChangeArrowheads="1"/>
          </p:cNvSpPr>
          <p:nvPr/>
        </p:nvSpPr>
        <p:spPr bwMode="auto">
          <a:xfrm>
            <a:off x="8969375" y="233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it-IT" b="1"/>
          </a:p>
        </p:txBody>
      </p:sp>
      <p:sp>
        <p:nvSpPr>
          <p:cNvPr id="6163" name="CasellaDiTesto 24"/>
          <p:cNvSpPr txBox="1">
            <a:spLocks noChangeArrowheads="1"/>
          </p:cNvSpPr>
          <p:nvPr/>
        </p:nvSpPr>
        <p:spPr bwMode="auto">
          <a:xfrm>
            <a:off x="8564563" y="204152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it-IT" b="1"/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8842375" y="20113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8836025" y="23368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8805863" y="1689100"/>
            <a:ext cx="34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8516938" y="1704975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8112125" y="16891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8205788" y="20113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8518525" y="2381250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8466138" y="2030413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8235950" y="2336800"/>
            <a:ext cx="31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6915150" y="3298825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7866063" y="1704975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7554913" y="1704975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38" name="CasellaDiTesto 37"/>
          <p:cNvSpPr txBox="1">
            <a:spLocks noChangeArrowheads="1"/>
          </p:cNvSpPr>
          <p:nvPr/>
        </p:nvSpPr>
        <p:spPr bwMode="auto">
          <a:xfrm>
            <a:off x="7251700" y="1673225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39" name="CasellaDiTesto 38"/>
          <p:cNvSpPr txBox="1">
            <a:spLocks noChangeArrowheads="1"/>
          </p:cNvSpPr>
          <p:nvPr/>
        </p:nvSpPr>
        <p:spPr bwMode="auto">
          <a:xfrm>
            <a:off x="6642100" y="329882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40" name="CasellaDiTesto 39"/>
          <p:cNvSpPr txBox="1">
            <a:spLocks noChangeArrowheads="1"/>
          </p:cNvSpPr>
          <p:nvPr/>
        </p:nvSpPr>
        <p:spPr bwMode="auto">
          <a:xfrm>
            <a:off x="6908800" y="270668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41" name="CasellaDiTesto 40"/>
          <p:cNvSpPr txBox="1">
            <a:spLocks noChangeArrowheads="1"/>
          </p:cNvSpPr>
          <p:nvPr/>
        </p:nvSpPr>
        <p:spPr bwMode="auto">
          <a:xfrm>
            <a:off x="6908800" y="293687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42" name="CasellaDiTesto 41"/>
          <p:cNvSpPr txBox="1">
            <a:spLocks noChangeArrowheads="1"/>
          </p:cNvSpPr>
          <p:nvPr/>
        </p:nvSpPr>
        <p:spPr bwMode="auto">
          <a:xfrm>
            <a:off x="7880350" y="227012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43" name="CasellaDiTesto 42"/>
          <p:cNvSpPr txBox="1">
            <a:spLocks noChangeArrowheads="1"/>
          </p:cNvSpPr>
          <p:nvPr/>
        </p:nvSpPr>
        <p:spPr bwMode="auto">
          <a:xfrm>
            <a:off x="7526338" y="2400300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44" name="CasellaDiTesto 43"/>
          <p:cNvSpPr txBox="1">
            <a:spLocks noChangeArrowheads="1"/>
          </p:cNvSpPr>
          <p:nvPr/>
        </p:nvSpPr>
        <p:spPr bwMode="auto">
          <a:xfrm>
            <a:off x="7526338" y="2640013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it-IT" b="1"/>
          </a:p>
          <a:p>
            <a:pPr eaLnBrk="1" hangingPunct="1"/>
            <a:endParaRPr lang="it-IT" b="1"/>
          </a:p>
          <a:p>
            <a:pPr eaLnBrk="1" hangingPunct="1"/>
            <a:endParaRPr lang="it-IT" b="1"/>
          </a:p>
        </p:txBody>
      </p:sp>
      <p:sp>
        <p:nvSpPr>
          <p:cNvPr id="6183" name="CasellaDiTesto 44"/>
          <p:cNvSpPr txBox="1">
            <a:spLocks noChangeArrowheads="1"/>
          </p:cNvSpPr>
          <p:nvPr/>
        </p:nvSpPr>
        <p:spPr bwMode="auto">
          <a:xfrm>
            <a:off x="7551738" y="2640013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it-IT" b="1"/>
          </a:p>
          <a:p>
            <a:pPr eaLnBrk="1" hangingPunct="1"/>
            <a:endParaRPr lang="it-IT" b="1"/>
          </a:p>
        </p:txBody>
      </p:sp>
      <p:sp>
        <p:nvSpPr>
          <p:cNvPr id="46" name="CasellaDiTesto 45"/>
          <p:cNvSpPr txBox="1">
            <a:spLocks noChangeArrowheads="1"/>
          </p:cNvSpPr>
          <p:nvPr/>
        </p:nvSpPr>
        <p:spPr bwMode="auto">
          <a:xfrm>
            <a:off x="7524750" y="2640013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47" name="CasellaDiTesto 46"/>
          <p:cNvSpPr txBox="1">
            <a:spLocks noChangeArrowheads="1"/>
          </p:cNvSpPr>
          <p:nvPr/>
        </p:nvSpPr>
        <p:spPr bwMode="auto">
          <a:xfrm>
            <a:off x="7529513" y="20113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48" name="CasellaDiTesto 47"/>
          <p:cNvSpPr txBox="1">
            <a:spLocks noChangeArrowheads="1"/>
          </p:cNvSpPr>
          <p:nvPr/>
        </p:nvSpPr>
        <p:spPr bwMode="auto">
          <a:xfrm>
            <a:off x="7559675" y="293687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50" name="CasellaDiTesto 49"/>
          <p:cNvSpPr txBox="1">
            <a:spLocks noChangeArrowheads="1"/>
          </p:cNvSpPr>
          <p:nvPr/>
        </p:nvSpPr>
        <p:spPr bwMode="auto">
          <a:xfrm>
            <a:off x="7224713" y="2011363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51" name="CasellaDiTesto 50"/>
          <p:cNvSpPr txBox="1">
            <a:spLocks noChangeArrowheads="1"/>
          </p:cNvSpPr>
          <p:nvPr/>
        </p:nvSpPr>
        <p:spPr bwMode="auto">
          <a:xfrm>
            <a:off x="7197725" y="2963863"/>
            <a:ext cx="341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52" name="CasellaDiTesto 51"/>
          <p:cNvSpPr txBox="1">
            <a:spLocks noChangeArrowheads="1"/>
          </p:cNvSpPr>
          <p:nvPr/>
        </p:nvSpPr>
        <p:spPr bwMode="auto">
          <a:xfrm>
            <a:off x="7221538" y="264795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53" name="CasellaDiTesto 52"/>
          <p:cNvSpPr txBox="1">
            <a:spLocks noChangeArrowheads="1"/>
          </p:cNvSpPr>
          <p:nvPr/>
        </p:nvSpPr>
        <p:spPr bwMode="auto">
          <a:xfrm>
            <a:off x="6894513" y="4221163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54" name="CasellaDiTesto 53"/>
          <p:cNvSpPr txBox="1">
            <a:spLocks noChangeArrowheads="1"/>
          </p:cNvSpPr>
          <p:nvPr/>
        </p:nvSpPr>
        <p:spPr bwMode="auto">
          <a:xfrm>
            <a:off x="6908800" y="39497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55" name="CasellaDiTesto 54"/>
          <p:cNvSpPr txBox="1">
            <a:spLocks noChangeArrowheads="1"/>
          </p:cNvSpPr>
          <p:nvPr/>
        </p:nvSpPr>
        <p:spPr bwMode="auto">
          <a:xfrm>
            <a:off x="6886575" y="3619500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56" name="CasellaDiTesto 55"/>
          <p:cNvSpPr txBox="1">
            <a:spLocks noChangeArrowheads="1"/>
          </p:cNvSpPr>
          <p:nvPr/>
        </p:nvSpPr>
        <p:spPr bwMode="auto">
          <a:xfrm>
            <a:off x="6575425" y="421798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57" name="CasellaDiTesto 56"/>
          <p:cNvSpPr txBox="1">
            <a:spLocks noChangeArrowheads="1"/>
          </p:cNvSpPr>
          <p:nvPr/>
        </p:nvSpPr>
        <p:spPr bwMode="auto">
          <a:xfrm>
            <a:off x="6597650" y="3581400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58" name="CasellaDiTesto 57"/>
          <p:cNvSpPr txBox="1">
            <a:spLocks noChangeArrowheads="1"/>
          </p:cNvSpPr>
          <p:nvPr/>
        </p:nvSpPr>
        <p:spPr bwMode="auto">
          <a:xfrm>
            <a:off x="6567488" y="297973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59" name="CasellaDiTesto 58"/>
          <p:cNvSpPr txBox="1">
            <a:spLocks noChangeArrowheads="1"/>
          </p:cNvSpPr>
          <p:nvPr/>
        </p:nvSpPr>
        <p:spPr bwMode="auto">
          <a:xfrm>
            <a:off x="6546850" y="394335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60" name="CasellaDiTesto 59"/>
          <p:cNvSpPr txBox="1">
            <a:spLocks noChangeArrowheads="1"/>
          </p:cNvSpPr>
          <p:nvPr/>
        </p:nvSpPr>
        <p:spPr bwMode="auto">
          <a:xfrm>
            <a:off x="6538913" y="261620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61" name="CasellaDiTesto 60"/>
          <p:cNvSpPr txBox="1">
            <a:spLocks noChangeArrowheads="1"/>
          </p:cNvSpPr>
          <p:nvPr/>
        </p:nvSpPr>
        <p:spPr bwMode="auto">
          <a:xfrm>
            <a:off x="6207125" y="3575050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62" name="CasellaDiTesto 61"/>
          <p:cNvSpPr txBox="1">
            <a:spLocks noChangeArrowheads="1"/>
          </p:cNvSpPr>
          <p:nvPr/>
        </p:nvSpPr>
        <p:spPr bwMode="auto">
          <a:xfrm>
            <a:off x="6216650" y="2954338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63" name="CasellaDiTesto 62"/>
          <p:cNvSpPr txBox="1">
            <a:spLocks noChangeArrowheads="1"/>
          </p:cNvSpPr>
          <p:nvPr/>
        </p:nvSpPr>
        <p:spPr bwMode="auto">
          <a:xfrm>
            <a:off x="6216650" y="264001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64" name="CasellaDiTesto 63"/>
          <p:cNvSpPr txBox="1">
            <a:spLocks noChangeArrowheads="1"/>
          </p:cNvSpPr>
          <p:nvPr/>
        </p:nvSpPr>
        <p:spPr bwMode="auto">
          <a:xfrm>
            <a:off x="6230938" y="385127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65" name="CasellaDiTesto 64"/>
          <p:cNvSpPr txBox="1">
            <a:spLocks noChangeArrowheads="1"/>
          </p:cNvSpPr>
          <p:nvPr/>
        </p:nvSpPr>
        <p:spPr bwMode="auto">
          <a:xfrm>
            <a:off x="6235700" y="1990725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sp>
        <p:nvSpPr>
          <p:cNvPr id="66" name="CasellaDiTesto 65"/>
          <p:cNvSpPr txBox="1">
            <a:spLocks noChangeArrowheads="1"/>
          </p:cNvSpPr>
          <p:nvPr/>
        </p:nvSpPr>
        <p:spPr bwMode="auto">
          <a:xfrm>
            <a:off x="6276975" y="2322513"/>
            <a:ext cx="1857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it-IT" b="1"/>
          </a:p>
          <a:p>
            <a:pPr eaLnBrk="1" hangingPunct="1"/>
            <a:endParaRPr lang="it-IT" b="1"/>
          </a:p>
          <a:p>
            <a:pPr eaLnBrk="1" hangingPunct="1"/>
            <a:endParaRPr lang="it-IT" b="1"/>
          </a:p>
          <a:p>
            <a:pPr eaLnBrk="1" hangingPunct="1"/>
            <a:endParaRPr lang="it-IT" b="1"/>
          </a:p>
          <a:p>
            <a:pPr eaLnBrk="1" hangingPunct="1"/>
            <a:endParaRPr lang="it-IT" b="1"/>
          </a:p>
          <a:p>
            <a:pPr eaLnBrk="1" hangingPunct="1"/>
            <a:endParaRPr lang="it-IT" b="1"/>
          </a:p>
          <a:p>
            <a:pPr eaLnBrk="1" hangingPunct="1"/>
            <a:endParaRPr lang="it-IT" b="1"/>
          </a:p>
          <a:p>
            <a:pPr eaLnBrk="1" hangingPunct="1"/>
            <a:endParaRPr lang="it-IT" b="1"/>
          </a:p>
        </p:txBody>
      </p:sp>
      <p:sp>
        <p:nvSpPr>
          <p:cNvPr id="67" name="CasellaDiTesto 66"/>
          <p:cNvSpPr txBox="1">
            <a:spLocks noChangeArrowheads="1"/>
          </p:cNvSpPr>
          <p:nvPr/>
        </p:nvSpPr>
        <p:spPr bwMode="auto">
          <a:xfrm>
            <a:off x="6569075" y="2011363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68" name="CasellaDiTesto 67"/>
          <p:cNvSpPr txBox="1">
            <a:spLocks noChangeArrowheads="1"/>
          </p:cNvSpPr>
          <p:nvPr/>
        </p:nvSpPr>
        <p:spPr bwMode="auto">
          <a:xfrm>
            <a:off x="6229350" y="2305050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X</a:t>
            </a:r>
          </a:p>
        </p:txBody>
      </p:sp>
      <p:sp>
        <p:nvSpPr>
          <p:cNvPr id="69" name="CasellaDiTesto 68"/>
          <p:cNvSpPr txBox="1">
            <a:spLocks noChangeArrowheads="1"/>
          </p:cNvSpPr>
          <p:nvPr/>
        </p:nvSpPr>
        <p:spPr bwMode="auto">
          <a:xfrm>
            <a:off x="6575425" y="2339975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b="1"/>
              <a:t>O</a:t>
            </a:r>
          </a:p>
        </p:txBody>
      </p:sp>
      <p:pic>
        <p:nvPicPr>
          <p:cNvPr id="70" name="Picture 2" descr="D:\orianapagliarone\battaglia navale 2015\transaniship.gif">
            <a:hlinkClick r:id="rId4" action="ppaction://hlinksldjump" tooltip="clicca sul disegno per tornare al riepilogo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05264"/>
            <a:ext cx="15211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6" descr="Descrizione: D:\corso Humaniter 2015-16 + curriculum Oriana+ interattivi 2015\stelle e sudoku\sudoku per ragazzi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-149225"/>
            <a:ext cx="4289425" cy="70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243138" y="1341438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2457450" y="1958975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851275" y="620713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136900" y="292100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162300" y="1622425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3522663" y="26368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3522663" y="1341438"/>
            <a:ext cx="34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1868488" y="19669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219450" y="23145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2843213" y="16224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2879725" y="26939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2884488" y="1966913"/>
            <a:ext cx="341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2481263" y="2673350"/>
            <a:ext cx="34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851275" y="2673350"/>
            <a:ext cx="34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4500563" y="10826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3182938" y="10445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2884488" y="1341438"/>
            <a:ext cx="34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3502025" y="1044575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1868488" y="10445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2481263" y="9493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1835150" y="1614488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849688" y="1627188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4505325" y="16160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4189413" y="12795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2176463" y="3254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4529138" y="620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3863975" y="1971675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4533900" y="1971675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3524250" y="620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2505075" y="657225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1835150" y="642938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1835150" y="2314575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1835150" y="325438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8" name="CasellaDiTesto 37"/>
          <p:cNvSpPr txBox="1">
            <a:spLocks noChangeArrowheads="1"/>
          </p:cNvSpPr>
          <p:nvPr/>
        </p:nvSpPr>
        <p:spPr bwMode="auto">
          <a:xfrm>
            <a:off x="2519363" y="2873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39" name="CasellaDiTesto 38"/>
          <p:cNvSpPr txBox="1">
            <a:spLocks noChangeArrowheads="1"/>
          </p:cNvSpPr>
          <p:nvPr/>
        </p:nvSpPr>
        <p:spPr bwMode="auto">
          <a:xfrm>
            <a:off x="2482850" y="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40" name="CasellaDiTesto 39"/>
          <p:cNvSpPr txBox="1">
            <a:spLocks noChangeArrowheads="1"/>
          </p:cNvSpPr>
          <p:nvPr/>
        </p:nvSpPr>
        <p:spPr bwMode="auto">
          <a:xfrm>
            <a:off x="2457450" y="22701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41" name="CasellaDiTesto 40"/>
          <p:cNvSpPr txBox="1">
            <a:spLocks noChangeArrowheads="1"/>
          </p:cNvSpPr>
          <p:nvPr/>
        </p:nvSpPr>
        <p:spPr bwMode="auto">
          <a:xfrm>
            <a:off x="2152650" y="2314575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42" name="CasellaDiTesto 41"/>
          <p:cNvSpPr txBox="1">
            <a:spLocks noChangeArrowheads="1"/>
          </p:cNvSpPr>
          <p:nvPr/>
        </p:nvSpPr>
        <p:spPr bwMode="auto">
          <a:xfrm>
            <a:off x="2859088" y="-1588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3" name="CasellaDiTesto 42"/>
          <p:cNvSpPr txBox="1">
            <a:spLocks noChangeArrowheads="1"/>
          </p:cNvSpPr>
          <p:nvPr/>
        </p:nvSpPr>
        <p:spPr bwMode="auto">
          <a:xfrm>
            <a:off x="3511550" y="47625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44" name="CasellaDiTesto 43"/>
          <p:cNvSpPr txBox="1">
            <a:spLocks noChangeArrowheads="1"/>
          </p:cNvSpPr>
          <p:nvPr/>
        </p:nvSpPr>
        <p:spPr bwMode="auto">
          <a:xfrm>
            <a:off x="3863975" y="285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45" name="CasellaDiTesto 44"/>
          <p:cNvSpPr txBox="1">
            <a:spLocks noChangeArrowheads="1"/>
          </p:cNvSpPr>
          <p:nvPr/>
        </p:nvSpPr>
        <p:spPr bwMode="auto">
          <a:xfrm>
            <a:off x="4533900" y="3254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46" name="CasellaDiTesto 45"/>
          <p:cNvSpPr txBox="1">
            <a:spLocks noChangeArrowheads="1"/>
          </p:cNvSpPr>
          <p:nvPr/>
        </p:nvSpPr>
        <p:spPr bwMode="auto">
          <a:xfrm>
            <a:off x="4189413" y="379413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7" name="CasellaDiTesto 46"/>
          <p:cNvSpPr txBox="1">
            <a:spLocks noChangeArrowheads="1"/>
          </p:cNvSpPr>
          <p:nvPr/>
        </p:nvSpPr>
        <p:spPr bwMode="auto">
          <a:xfrm>
            <a:off x="3863975" y="379413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48" name="CasellaDiTesto 47"/>
          <p:cNvSpPr txBox="1">
            <a:spLocks noChangeArrowheads="1"/>
          </p:cNvSpPr>
          <p:nvPr/>
        </p:nvSpPr>
        <p:spPr bwMode="auto">
          <a:xfrm>
            <a:off x="3851275" y="23145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49" name="CasellaDiTesto 48"/>
          <p:cNvSpPr txBox="1">
            <a:spLocks noChangeArrowheads="1"/>
          </p:cNvSpPr>
          <p:nvPr/>
        </p:nvSpPr>
        <p:spPr bwMode="auto">
          <a:xfrm>
            <a:off x="4505325" y="23145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CasellaDiTesto 49"/>
          <p:cNvSpPr txBox="1">
            <a:spLocks noChangeArrowheads="1"/>
          </p:cNvSpPr>
          <p:nvPr/>
        </p:nvSpPr>
        <p:spPr bwMode="auto">
          <a:xfrm>
            <a:off x="4203700" y="2314575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51" name="CasellaDiTesto 50"/>
          <p:cNvSpPr txBox="1">
            <a:spLocks noChangeArrowheads="1"/>
          </p:cNvSpPr>
          <p:nvPr/>
        </p:nvSpPr>
        <p:spPr bwMode="auto">
          <a:xfrm>
            <a:off x="4192588" y="36449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52" name="CasellaDiTesto 51"/>
          <p:cNvSpPr txBox="1">
            <a:spLocks noChangeArrowheads="1"/>
          </p:cNvSpPr>
          <p:nvPr/>
        </p:nvSpPr>
        <p:spPr bwMode="auto">
          <a:xfrm>
            <a:off x="4192588" y="45815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53" name="CasellaDiTesto 52"/>
          <p:cNvSpPr txBox="1">
            <a:spLocks noChangeArrowheads="1"/>
          </p:cNvSpPr>
          <p:nvPr/>
        </p:nvSpPr>
        <p:spPr bwMode="auto">
          <a:xfrm>
            <a:off x="3851275" y="42703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54" name="CasellaDiTesto 53"/>
          <p:cNvSpPr txBox="1">
            <a:spLocks noChangeArrowheads="1"/>
          </p:cNvSpPr>
          <p:nvPr/>
        </p:nvSpPr>
        <p:spPr bwMode="auto">
          <a:xfrm>
            <a:off x="4500563" y="4581525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5" name="CasellaDiTesto 54"/>
          <p:cNvSpPr txBox="1">
            <a:spLocks noChangeArrowheads="1"/>
          </p:cNvSpPr>
          <p:nvPr/>
        </p:nvSpPr>
        <p:spPr bwMode="auto">
          <a:xfrm>
            <a:off x="2806700" y="45815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56" name="CasellaDiTesto 55"/>
          <p:cNvSpPr txBox="1">
            <a:spLocks noChangeArrowheads="1"/>
          </p:cNvSpPr>
          <p:nvPr/>
        </p:nvSpPr>
        <p:spPr bwMode="auto">
          <a:xfrm>
            <a:off x="2457450" y="46291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7" name="CasellaDiTesto 56"/>
          <p:cNvSpPr txBox="1">
            <a:spLocks noChangeArrowheads="1"/>
          </p:cNvSpPr>
          <p:nvPr/>
        </p:nvSpPr>
        <p:spPr bwMode="auto">
          <a:xfrm flipH="1">
            <a:off x="4541838" y="3883025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8" name="CasellaDiTesto 57"/>
          <p:cNvSpPr txBox="1">
            <a:spLocks noChangeArrowheads="1"/>
          </p:cNvSpPr>
          <p:nvPr/>
        </p:nvSpPr>
        <p:spPr bwMode="auto">
          <a:xfrm>
            <a:off x="4219575" y="38830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1" name="CasellaDiTesto 60"/>
          <p:cNvSpPr txBox="1">
            <a:spLocks noChangeArrowheads="1"/>
          </p:cNvSpPr>
          <p:nvPr/>
        </p:nvSpPr>
        <p:spPr bwMode="auto">
          <a:xfrm>
            <a:off x="4500563" y="558958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it-IT" sz="2400" b="1">
              <a:solidFill>
                <a:srgbClr val="00B050"/>
              </a:solidFill>
            </a:endParaRPr>
          </a:p>
        </p:txBody>
      </p:sp>
      <p:sp>
        <p:nvSpPr>
          <p:cNvPr id="63" name="CasellaDiTesto 62"/>
          <p:cNvSpPr txBox="1">
            <a:spLocks noChangeArrowheads="1"/>
          </p:cNvSpPr>
          <p:nvPr/>
        </p:nvSpPr>
        <p:spPr bwMode="auto">
          <a:xfrm>
            <a:off x="1812925" y="4860925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4" name="CasellaDiTesto 63"/>
          <p:cNvSpPr txBox="1">
            <a:spLocks noChangeArrowheads="1"/>
          </p:cNvSpPr>
          <p:nvPr/>
        </p:nvSpPr>
        <p:spPr bwMode="auto">
          <a:xfrm>
            <a:off x="2117725" y="42608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5" name="CasellaDiTesto 64"/>
          <p:cNvSpPr txBox="1">
            <a:spLocks noChangeArrowheads="1"/>
          </p:cNvSpPr>
          <p:nvPr/>
        </p:nvSpPr>
        <p:spPr bwMode="auto">
          <a:xfrm>
            <a:off x="3529013" y="36068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6" name="CasellaDiTesto 65"/>
          <p:cNvSpPr txBox="1">
            <a:spLocks noChangeArrowheads="1"/>
          </p:cNvSpPr>
          <p:nvPr/>
        </p:nvSpPr>
        <p:spPr bwMode="auto">
          <a:xfrm>
            <a:off x="2117725" y="51768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7" name="CasellaDiTesto 66"/>
          <p:cNvSpPr txBox="1">
            <a:spLocks noChangeArrowheads="1"/>
          </p:cNvSpPr>
          <p:nvPr/>
        </p:nvSpPr>
        <p:spPr bwMode="auto">
          <a:xfrm>
            <a:off x="1809750" y="5170488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8" name="CasellaDiTesto 67"/>
          <p:cNvSpPr txBox="1">
            <a:spLocks noChangeArrowheads="1"/>
          </p:cNvSpPr>
          <p:nvPr/>
        </p:nvSpPr>
        <p:spPr bwMode="auto">
          <a:xfrm>
            <a:off x="3494088" y="52705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9" name="CasellaDiTesto 68"/>
          <p:cNvSpPr txBox="1">
            <a:spLocks noChangeArrowheads="1"/>
          </p:cNvSpPr>
          <p:nvPr/>
        </p:nvSpPr>
        <p:spPr bwMode="auto">
          <a:xfrm>
            <a:off x="3833813" y="52324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70" name="CasellaDiTesto 69"/>
          <p:cNvSpPr txBox="1">
            <a:spLocks noChangeArrowheads="1"/>
          </p:cNvSpPr>
          <p:nvPr/>
        </p:nvSpPr>
        <p:spPr bwMode="auto">
          <a:xfrm>
            <a:off x="4505325" y="4919663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1" name="CasellaDiTesto 70"/>
          <p:cNvSpPr txBox="1">
            <a:spLocks noChangeArrowheads="1"/>
          </p:cNvSpPr>
          <p:nvPr/>
        </p:nvSpPr>
        <p:spPr bwMode="auto">
          <a:xfrm>
            <a:off x="4506913" y="55895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72" name="CasellaDiTesto 71"/>
          <p:cNvSpPr txBox="1">
            <a:spLocks noChangeArrowheads="1"/>
          </p:cNvSpPr>
          <p:nvPr/>
        </p:nvSpPr>
        <p:spPr bwMode="auto">
          <a:xfrm>
            <a:off x="3862388" y="5589588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3" name="CasellaDiTesto 72"/>
          <p:cNvSpPr txBox="1">
            <a:spLocks noChangeArrowheads="1"/>
          </p:cNvSpPr>
          <p:nvPr/>
        </p:nvSpPr>
        <p:spPr bwMode="auto">
          <a:xfrm>
            <a:off x="2806700" y="42529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74" name="CasellaDiTesto 73"/>
          <p:cNvSpPr txBox="1">
            <a:spLocks noChangeArrowheads="1"/>
          </p:cNvSpPr>
          <p:nvPr/>
        </p:nvSpPr>
        <p:spPr bwMode="auto">
          <a:xfrm>
            <a:off x="2474913" y="35829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75" name="CasellaDiTesto 74"/>
          <p:cNvSpPr txBox="1">
            <a:spLocks noChangeArrowheads="1"/>
          </p:cNvSpPr>
          <p:nvPr/>
        </p:nvSpPr>
        <p:spPr bwMode="auto">
          <a:xfrm>
            <a:off x="2822575" y="35829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76" name="CasellaDiTesto 75"/>
          <p:cNvSpPr txBox="1">
            <a:spLocks noChangeArrowheads="1"/>
          </p:cNvSpPr>
          <p:nvPr/>
        </p:nvSpPr>
        <p:spPr bwMode="auto">
          <a:xfrm>
            <a:off x="3189288" y="35829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7" name="CasellaDiTesto 76"/>
          <p:cNvSpPr txBox="1">
            <a:spLocks noChangeArrowheads="1"/>
          </p:cNvSpPr>
          <p:nvPr/>
        </p:nvSpPr>
        <p:spPr bwMode="auto">
          <a:xfrm>
            <a:off x="2460625" y="3886200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8" name="CasellaDiTesto 77"/>
          <p:cNvSpPr txBox="1">
            <a:spLocks noChangeArrowheads="1"/>
          </p:cNvSpPr>
          <p:nvPr/>
        </p:nvSpPr>
        <p:spPr bwMode="auto">
          <a:xfrm>
            <a:off x="2476500" y="42529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79" name="CasellaDiTesto 78"/>
          <p:cNvSpPr txBox="1">
            <a:spLocks noChangeArrowheads="1"/>
          </p:cNvSpPr>
          <p:nvPr/>
        </p:nvSpPr>
        <p:spPr bwMode="auto">
          <a:xfrm>
            <a:off x="2503488" y="5589588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80" name="CasellaDiTesto 79"/>
          <p:cNvSpPr txBox="1">
            <a:spLocks noChangeArrowheads="1"/>
          </p:cNvSpPr>
          <p:nvPr/>
        </p:nvSpPr>
        <p:spPr bwMode="auto">
          <a:xfrm>
            <a:off x="3494088" y="56308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81" name="CasellaDiTesto 80"/>
          <p:cNvSpPr txBox="1">
            <a:spLocks noChangeArrowheads="1"/>
          </p:cNvSpPr>
          <p:nvPr/>
        </p:nvSpPr>
        <p:spPr bwMode="auto">
          <a:xfrm>
            <a:off x="4159250" y="5630863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2" name="CasellaDiTesto 81"/>
          <p:cNvSpPr txBox="1">
            <a:spLocks noChangeArrowheads="1"/>
          </p:cNvSpPr>
          <p:nvPr/>
        </p:nvSpPr>
        <p:spPr bwMode="auto">
          <a:xfrm>
            <a:off x="4160838" y="58769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83" name="CasellaDiTesto 82"/>
          <p:cNvSpPr txBox="1">
            <a:spLocks noChangeArrowheads="1"/>
          </p:cNvSpPr>
          <p:nvPr/>
        </p:nvSpPr>
        <p:spPr bwMode="auto">
          <a:xfrm>
            <a:off x="2149475" y="58769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84" name="CasellaDiTesto 83"/>
          <p:cNvSpPr txBox="1">
            <a:spLocks noChangeArrowheads="1"/>
          </p:cNvSpPr>
          <p:nvPr/>
        </p:nvSpPr>
        <p:spPr bwMode="auto">
          <a:xfrm>
            <a:off x="2825750" y="3900488"/>
            <a:ext cx="34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85" name="CasellaDiTesto 84"/>
          <p:cNvSpPr txBox="1">
            <a:spLocks noChangeArrowheads="1"/>
          </p:cNvSpPr>
          <p:nvPr/>
        </p:nvSpPr>
        <p:spPr bwMode="auto">
          <a:xfrm>
            <a:off x="2149475" y="3900488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6" name="CasellaDiTesto 85"/>
          <p:cNvSpPr txBox="1">
            <a:spLocks noChangeArrowheads="1"/>
          </p:cNvSpPr>
          <p:nvPr/>
        </p:nvSpPr>
        <p:spPr bwMode="auto">
          <a:xfrm>
            <a:off x="1809750" y="5918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7" name="CasellaDiTesto 86"/>
          <p:cNvSpPr txBox="1">
            <a:spLocks noChangeArrowheads="1"/>
          </p:cNvSpPr>
          <p:nvPr/>
        </p:nvSpPr>
        <p:spPr bwMode="auto">
          <a:xfrm>
            <a:off x="1812925" y="42211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88" name="CasellaDiTesto 87"/>
          <p:cNvSpPr txBox="1">
            <a:spLocks noChangeArrowheads="1"/>
          </p:cNvSpPr>
          <p:nvPr/>
        </p:nvSpPr>
        <p:spPr bwMode="auto">
          <a:xfrm>
            <a:off x="2117725" y="61499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90" name="CasellaDiTesto 89"/>
          <p:cNvSpPr txBox="1">
            <a:spLocks noChangeArrowheads="1"/>
          </p:cNvSpPr>
          <p:nvPr/>
        </p:nvSpPr>
        <p:spPr bwMode="auto">
          <a:xfrm>
            <a:off x="2787650" y="5918200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91" name="CasellaDiTesto 90"/>
          <p:cNvSpPr txBox="1">
            <a:spLocks noChangeArrowheads="1"/>
          </p:cNvSpPr>
          <p:nvPr/>
        </p:nvSpPr>
        <p:spPr bwMode="auto">
          <a:xfrm>
            <a:off x="2797175" y="62261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92" name="CasellaDiTesto 91"/>
          <p:cNvSpPr txBox="1">
            <a:spLocks noChangeArrowheads="1"/>
          </p:cNvSpPr>
          <p:nvPr/>
        </p:nvSpPr>
        <p:spPr bwMode="auto">
          <a:xfrm>
            <a:off x="2787650" y="49196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93" name="CasellaDiTesto 92"/>
          <p:cNvSpPr txBox="1">
            <a:spLocks noChangeArrowheads="1"/>
          </p:cNvSpPr>
          <p:nvPr/>
        </p:nvSpPr>
        <p:spPr bwMode="auto">
          <a:xfrm>
            <a:off x="3522663" y="48672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94" name="CasellaDiTesto 93"/>
          <p:cNvSpPr txBox="1">
            <a:spLocks noChangeArrowheads="1"/>
          </p:cNvSpPr>
          <p:nvPr/>
        </p:nvSpPr>
        <p:spPr bwMode="auto">
          <a:xfrm>
            <a:off x="3154363" y="4919663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95" name="CasellaDiTesto 94"/>
          <p:cNvSpPr txBox="1">
            <a:spLocks noChangeArrowheads="1"/>
          </p:cNvSpPr>
          <p:nvPr/>
        </p:nvSpPr>
        <p:spPr bwMode="auto">
          <a:xfrm>
            <a:off x="3494088" y="3903663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96" name="CasellaDiTesto 95"/>
          <p:cNvSpPr txBox="1">
            <a:spLocks noChangeArrowheads="1"/>
          </p:cNvSpPr>
          <p:nvPr/>
        </p:nvSpPr>
        <p:spPr bwMode="auto">
          <a:xfrm>
            <a:off x="3155950" y="39893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97" name="CasellaDiTesto 96"/>
          <p:cNvSpPr txBox="1">
            <a:spLocks noChangeArrowheads="1"/>
          </p:cNvSpPr>
          <p:nvPr/>
        </p:nvSpPr>
        <p:spPr bwMode="auto">
          <a:xfrm>
            <a:off x="3551238" y="58769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00" name="CasellaDiTesto 99"/>
          <p:cNvSpPr txBox="1">
            <a:spLocks noChangeArrowheads="1"/>
          </p:cNvSpPr>
          <p:nvPr/>
        </p:nvSpPr>
        <p:spPr bwMode="auto">
          <a:xfrm>
            <a:off x="3522663" y="62261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01" name="CasellaDiTesto 100"/>
          <p:cNvSpPr txBox="1">
            <a:spLocks noChangeArrowheads="1"/>
          </p:cNvSpPr>
          <p:nvPr/>
        </p:nvSpPr>
        <p:spPr bwMode="auto">
          <a:xfrm>
            <a:off x="3159125" y="59102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02" name="CasellaDiTesto 101"/>
          <p:cNvSpPr txBox="1">
            <a:spLocks noChangeArrowheads="1"/>
          </p:cNvSpPr>
          <p:nvPr/>
        </p:nvSpPr>
        <p:spPr bwMode="auto">
          <a:xfrm>
            <a:off x="3171825" y="62261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03" name="CasellaDiTesto 102"/>
          <p:cNvSpPr txBox="1">
            <a:spLocks noChangeArrowheads="1"/>
          </p:cNvSpPr>
          <p:nvPr/>
        </p:nvSpPr>
        <p:spPr bwMode="auto">
          <a:xfrm>
            <a:off x="3862388" y="62261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04" name="CasellaDiTesto 103"/>
          <p:cNvSpPr txBox="1">
            <a:spLocks noChangeArrowheads="1"/>
          </p:cNvSpPr>
          <p:nvPr/>
        </p:nvSpPr>
        <p:spPr bwMode="auto">
          <a:xfrm>
            <a:off x="3851275" y="5897563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B050"/>
                </a:solidFill>
              </a:rPr>
              <a:t>3</a:t>
            </a:r>
          </a:p>
        </p:txBody>
      </p:sp>
      <p:pic>
        <p:nvPicPr>
          <p:cNvPr id="98" name="Picture 2" descr="D:\orianapagliarone\battaglia navale 2015\transaniship.gif">
            <a:hlinkClick r:id="rId4" action="ppaction://hlinksldjump" tooltip="clicca sul disegno per tornare al riepilogo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90" y="5603342"/>
            <a:ext cx="15211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 nodeType="clickPar">
                      <p:stCondLst>
                        <p:cond delay="indefinite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 nodeType="clickPar">
                      <p:stCondLst>
                        <p:cond delay="indefinite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 nodeType="clickPar">
                      <p:stCondLst>
                        <p:cond delay="indefinite"/>
                      </p:stCondLst>
                      <p:childTnLst>
                        <p:par>
                          <p:cTn id="4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 nodeType="clickPar">
                      <p:stCondLst>
                        <p:cond delay="indefinite"/>
                      </p:stCondLst>
                      <p:childTnLst>
                        <p:par>
                          <p:cTn id="4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 nodeType="clickPar">
                      <p:stCondLst>
                        <p:cond delay="indefinite"/>
                      </p:stCondLst>
                      <p:childTnLst>
                        <p:par>
                          <p:cTn id="4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 nodeType="clickPar">
                      <p:stCondLst>
                        <p:cond delay="indefinite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 nodeType="clickPar">
                      <p:stCondLst>
                        <p:cond delay="indefinite"/>
                      </p:stCondLst>
                      <p:childTnLst>
                        <p:par>
                          <p:cTn id="4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 nodeType="clickPar">
                      <p:stCondLst>
                        <p:cond delay="indefinite"/>
                      </p:stCondLst>
                      <p:childTnLst>
                        <p:par>
                          <p:cTn id="4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 nodeType="clickPar">
                      <p:stCondLst>
                        <p:cond delay="indefinite"/>
                      </p:stCondLst>
                      <p:childTnLst>
                        <p:par>
                          <p:cTn id="4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 nodeType="clickPar">
                      <p:stCondLst>
                        <p:cond delay="indefinite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 nodeType="clickPar">
                      <p:stCondLst>
                        <p:cond delay="indefinite"/>
                      </p:stCondLst>
                      <p:childTnLst>
                        <p:par>
                          <p:cTn id="4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 nodeType="clickPar">
                      <p:stCondLst>
                        <p:cond delay="indefinite"/>
                      </p:stCondLst>
                      <p:childTnLst>
                        <p:par>
                          <p:cTn id="4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 nodeType="clickPar">
                      <p:stCondLst>
                        <p:cond delay="indefinite"/>
                      </p:stCondLst>
                      <p:childTnLst>
                        <p:par>
                          <p:cTn id="5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 nodeType="clickPar">
                      <p:stCondLst>
                        <p:cond delay="indefinite"/>
                      </p:stCondLst>
                      <p:childTnLst>
                        <p:par>
                          <p:cTn id="5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 nodeType="clickPar">
                      <p:stCondLst>
                        <p:cond delay="indefinite"/>
                      </p:stCondLst>
                      <p:childTnLst>
                        <p:par>
                          <p:cTn id="5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 nodeType="clickPar">
                      <p:stCondLst>
                        <p:cond delay="indefinite"/>
                      </p:stCondLst>
                      <p:childTnLst>
                        <p:par>
                          <p:cTn id="5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 nodeType="clickPar">
                      <p:stCondLst>
                        <p:cond delay="indefinite"/>
                      </p:stCondLst>
                      <p:childTnLst>
                        <p:par>
                          <p:cTn id="5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9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 nodeType="clickPar">
                      <p:stCondLst>
                        <p:cond delay="indefinite"/>
                      </p:stCondLst>
                      <p:childTnLst>
                        <p:par>
                          <p:cTn id="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 nodeType="clickPar">
                      <p:stCondLst>
                        <p:cond delay="indefinite"/>
                      </p:stCondLst>
                      <p:childTnLst>
                        <p:par>
                          <p:cTn id="5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1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 nodeType="clickPar">
                      <p:stCondLst>
                        <p:cond delay="indefinite"/>
                      </p:stCondLst>
                      <p:childTnLst>
                        <p:par>
                          <p:cTn id="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4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 nodeType="clickPar">
                      <p:stCondLst>
                        <p:cond delay="indefinite"/>
                      </p:stCondLst>
                      <p:childTnLst>
                        <p:par>
                          <p:cTn id="5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 nodeType="clickPar">
                      <p:stCondLst>
                        <p:cond delay="indefinite"/>
                      </p:stCondLst>
                      <p:childTnLst>
                        <p:par>
                          <p:cTn id="5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5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6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00013"/>
            <a:ext cx="9378950" cy="7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103313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979613" y="5300663"/>
            <a:ext cx="411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914525" y="4724400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927225" y="4292600"/>
            <a:ext cx="409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979613" y="3708400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927225" y="3121025"/>
            <a:ext cx="409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1927225" y="2133600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1927225" y="1547813"/>
            <a:ext cx="409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1968500" y="1006475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912938" y="460375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3059113" y="3708400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3059113" y="3173413"/>
            <a:ext cx="411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3059113" y="2133600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059113" y="1590675"/>
            <a:ext cx="411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3059113" y="1006475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3059113" y="495300"/>
            <a:ext cx="411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211638" y="5308600"/>
            <a:ext cx="411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4211638" y="4835525"/>
            <a:ext cx="411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4211638" y="4232275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4211638" y="3759200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4211638" y="3209925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4173538" y="2717800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4162425" y="1598613"/>
            <a:ext cx="409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4162425" y="1022350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4211638" y="503238"/>
            <a:ext cx="411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5940425" y="5308600"/>
            <a:ext cx="411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5888038" y="4770438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5900738" y="3706813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5888038" y="3198813"/>
            <a:ext cx="409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5888038" y="2698750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5888038" y="2108200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5940425" y="1571625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5900738" y="1044575"/>
            <a:ext cx="411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" name="CasellaDiTesto 37"/>
          <p:cNvSpPr txBox="1">
            <a:spLocks noChangeArrowheads="1"/>
          </p:cNvSpPr>
          <p:nvPr/>
        </p:nvSpPr>
        <p:spPr bwMode="auto">
          <a:xfrm>
            <a:off x="5915025" y="441325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CasellaDiTesto 38"/>
          <p:cNvSpPr txBox="1">
            <a:spLocks noChangeArrowheads="1"/>
          </p:cNvSpPr>
          <p:nvPr/>
        </p:nvSpPr>
        <p:spPr bwMode="auto">
          <a:xfrm>
            <a:off x="1331913" y="1606550"/>
            <a:ext cx="411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CasellaDiTesto 39"/>
          <p:cNvSpPr txBox="1">
            <a:spLocks noChangeArrowheads="1"/>
          </p:cNvSpPr>
          <p:nvPr/>
        </p:nvSpPr>
        <p:spPr bwMode="auto">
          <a:xfrm>
            <a:off x="1331913" y="2108200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1" name="CasellaDiTesto 40"/>
          <p:cNvSpPr txBox="1">
            <a:spLocks noChangeArrowheads="1"/>
          </p:cNvSpPr>
          <p:nvPr/>
        </p:nvSpPr>
        <p:spPr bwMode="auto">
          <a:xfrm>
            <a:off x="1331913" y="4770438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2" name="CasellaDiTesto 41"/>
          <p:cNvSpPr txBox="1">
            <a:spLocks noChangeArrowheads="1"/>
          </p:cNvSpPr>
          <p:nvPr/>
        </p:nvSpPr>
        <p:spPr bwMode="auto">
          <a:xfrm>
            <a:off x="1331913" y="5300663"/>
            <a:ext cx="411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" name="CasellaDiTesto 42"/>
          <p:cNvSpPr txBox="1">
            <a:spLocks noChangeArrowheads="1"/>
          </p:cNvSpPr>
          <p:nvPr/>
        </p:nvSpPr>
        <p:spPr bwMode="auto">
          <a:xfrm>
            <a:off x="2517775" y="3141663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4" name="CasellaDiTesto 43"/>
          <p:cNvSpPr txBox="1">
            <a:spLocks noChangeArrowheads="1"/>
          </p:cNvSpPr>
          <p:nvPr/>
        </p:nvSpPr>
        <p:spPr bwMode="auto">
          <a:xfrm>
            <a:off x="2517775" y="2097088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" name="CasellaDiTesto 44"/>
          <p:cNvSpPr txBox="1">
            <a:spLocks noChangeArrowheads="1"/>
          </p:cNvSpPr>
          <p:nvPr/>
        </p:nvSpPr>
        <p:spPr bwMode="auto">
          <a:xfrm>
            <a:off x="2506663" y="1571625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" name="CasellaDiTesto 45"/>
          <p:cNvSpPr txBox="1">
            <a:spLocks noChangeArrowheads="1"/>
          </p:cNvSpPr>
          <p:nvPr/>
        </p:nvSpPr>
        <p:spPr bwMode="auto">
          <a:xfrm>
            <a:off x="2517775" y="1003300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7" name="CasellaDiTesto 46"/>
          <p:cNvSpPr txBox="1">
            <a:spLocks noChangeArrowheads="1"/>
          </p:cNvSpPr>
          <p:nvPr/>
        </p:nvSpPr>
        <p:spPr bwMode="auto">
          <a:xfrm>
            <a:off x="2490788" y="495300"/>
            <a:ext cx="409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8" name="CasellaDiTesto 47"/>
          <p:cNvSpPr txBox="1">
            <a:spLocks noChangeArrowheads="1"/>
          </p:cNvSpPr>
          <p:nvPr/>
        </p:nvSpPr>
        <p:spPr bwMode="auto">
          <a:xfrm>
            <a:off x="5364163" y="4770438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" name="CasellaDiTesto 48"/>
          <p:cNvSpPr txBox="1">
            <a:spLocks noChangeArrowheads="1"/>
          </p:cNvSpPr>
          <p:nvPr/>
        </p:nvSpPr>
        <p:spPr bwMode="auto">
          <a:xfrm>
            <a:off x="5338763" y="503238"/>
            <a:ext cx="411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0" name="CasellaDiTesto 49"/>
          <p:cNvSpPr txBox="1">
            <a:spLocks noChangeArrowheads="1"/>
          </p:cNvSpPr>
          <p:nvPr/>
        </p:nvSpPr>
        <p:spPr bwMode="auto">
          <a:xfrm>
            <a:off x="6397625" y="495300"/>
            <a:ext cx="411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" name="CasellaDiTesto 50"/>
          <p:cNvSpPr txBox="1">
            <a:spLocks noChangeArrowheads="1"/>
          </p:cNvSpPr>
          <p:nvPr/>
        </p:nvSpPr>
        <p:spPr bwMode="auto">
          <a:xfrm>
            <a:off x="5338763" y="1590675"/>
            <a:ext cx="411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2" name="CasellaDiTesto 51"/>
          <p:cNvSpPr txBox="1">
            <a:spLocks noChangeArrowheads="1"/>
          </p:cNvSpPr>
          <p:nvPr/>
        </p:nvSpPr>
        <p:spPr bwMode="auto">
          <a:xfrm>
            <a:off x="5364163" y="2681288"/>
            <a:ext cx="411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3" name="CasellaDiTesto 52"/>
          <p:cNvSpPr txBox="1">
            <a:spLocks noChangeArrowheads="1"/>
          </p:cNvSpPr>
          <p:nvPr/>
        </p:nvSpPr>
        <p:spPr bwMode="auto">
          <a:xfrm>
            <a:off x="5364163" y="3198813"/>
            <a:ext cx="411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CasellaDiTesto 53"/>
          <p:cNvSpPr txBox="1">
            <a:spLocks noChangeArrowheads="1"/>
          </p:cNvSpPr>
          <p:nvPr/>
        </p:nvSpPr>
        <p:spPr bwMode="auto">
          <a:xfrm>
            <a:off x="6432550" y="5300663"/>
            <a:ext cx="409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5" name="CasellaDiTesto 54"/>
          <p:cNvSpPr txBox="1">
            <a:spLocks noChangeArrowheads="1"/>
          </p:cNvSpPr>
          <p:nvPr/>
        </p:nvSpPr>
        <p:spPr bwMode="auto">
          <a:xfrm>
            <a:off x="6432550" y="4724400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6" name="CasellaDiTesto 55"/>
          <p:cNvSpPr txBox="1">
            <a:spLocks noChangeArrowheads="1"/>
          </p:cNvSpPr>
          <p:nvPr/>
        </p:nvSpPr>
        <p:spPr bwMode="auto">
          <a:xfrm>
            <a:off x="6478588" y="3706813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6" name="Connettore 2 5"/>
          <p:cNvCxnSpPr/>
          <p:nvPr/>
        </p:nvCxnSpPr>
        <p:spPr>
          <a:xfrm flipV="1">
            <a:off x="1735138" y="1044575"/>
            <a:ext cx="0" cy="334963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725863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Connettore 2 58"/>
          <p:cNvCxnSpPr/>
          <p:nvPr/>
        </p:nvCxnSpPr>
        <p:spPr>
          <a:xfrm>
            <a:off x="2517775" y="3775075"/>
            <a:ext cx="0" cy="5032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706813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Connettore 2 63"/>
          <p:cNvCxnSpPr/>
          <p:nvPr/>
        </p:nvCxnSpPr>
        <p:spPr>
          <a:xfrm flipH="1" flipV="1">
            <a:off x="5013325" y="3954463"/>
            <a:ext cx="5048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/>
          <p:cNvSpPr txBox="1">
            <a:spLocks noChangeArrowheads="1"/>
          </p:cNvSpPr>
          <p:nvPr/>
        </p:nvSpPr>
        <p:spPr bwMode="auto">
          <a:xfrm>
            <a:off x="5360988" y="4140200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" name="CasellaDiTesto 69"/>
          <p:cNvSpPr txBox="1">
            <a:spLocks noChangeArrowheads="1"/>
          </p:cNvSpPr>
          <p:nvPr/>
        </p:nvSpPr>
        <p:spPr bwMode="auto">
          <a:xfrm>
            <a:off x="4838700" y="4140200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1" name="CasellaDiTesto 70"/>
          <p:cNvSpPr txBox="1">
            <a:spLocks noChangeArrowheads="1"/>
          </p:cNvSpPr>
          <p:nvPr/>
        </p:nvSpPr>
        <p:spPr bwMode="auto">
          <a:xfrm>
            <a:off x="4838700" y="3121025"/>
            <a:ext cx="411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72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225925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Connettore 2 72"/>
          <p:cNvCxnSpPr/>
          <p:nvPr/>
        </p:nvCxnSpPr>
        <p:spPr>
          <a:xfrm flipH="1" flipV="1">
            <a:off x="6132513" y="4524375"/>
            <a:ext cx="5048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4262438"/>
            <a:ext cx="49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Connettore 2 75"/>
          <p:cNvCxnSpPr/>
          <p:nvPr/>
        </p:nvCxnSpPr>
        <p:spPr>
          <a:xfrm flipH="1">
            <a:off x="3343275" y="4497388"/>
            <a:ext cx="484188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9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278313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Connettore 2 79"/>
          <p:cNvCxnSpPr/>
          <p:nvPr/>
        </p:nvCxnSpPr>
        <p:spPr>
          <a:xfrm flipV="1">
            <a:off x="1724025" y="3998913"/>
            <a:ext cx="0" cy="40005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CasellaDiTesto 81"/>
          <p:cNvSpPr txBox="1">
            <a:spLocks noChangeArrowheads="1"/>
          </p:cNvSpPr>
          <p:nvPr/>
        </p:nvSpPr>
        <p:spPr bwMode="auto">
          <a:xfrm>
            <a:off x="3678238" y="4683125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83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770438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Connettore 2 83"/>
          <p:cNvCxnSpPr/>
          <p:nvPr/>
        </p:nvCxnSpPr>
        <p:spPr>
          <a:xfrm flipV="1">
            <a:off x="2751138" y="5016500"/>
            <a:ext cx="4318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6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4757738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7" name="Connettore 2 86"/>
          <p:cNvCxnSpPr/>
          <p:nvPr/>
        </p:nvCxnSpPr>
        <p:spPr>
          <a:xfrm>
            <a:off x="4860925" y="4711700"/>
            <a:ext cx="0" cy="5032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sellaDiTesto 87"/>
          <p:cNvSpPr txBox="1">
            <a:spLocks noChangeArrowheads="1"/>
          </p:cNvSpPr>
          <p:nvPr/>
        </p:nvSpPr>
        <p:spPr bwMode="auto">
          <a:xfrm>
            <a:off x="2528888" y="5226050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9" name="CasellaDiTesto 88"/>
          <p:cNvSpPr txBox="1">
            <a:spLocks noChangeArrowheads="1"/>
          </p:cNvSpPr>
          <p:nvPr/>
        </p:nvSpPr>
        <p:spPr bwMode="auto">
          <a:xfrm>
            <a:off x="5367338" y="5192713"/>
            <a:ext cx="411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90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528955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1" name="Connettore 2 90"/>
          <p:cNvCxnSpPr/>
          <p:nvPr/>
        </p:nvCxnSpPr>
        <p:spPr>
          <a:xfrm flipH="1" flipV="1">
            <a:off x="3265488" y="5594350"/>
            <a:ext cx="5032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1750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ttore 2 92"/>
          <p:cNvCxnSpPr/>
          <p:nvPr/>
        </p:nvCxnSpPr>
        <p:spPr>
          <a:xfrm>
            <a:off x="3683000" y="3267075"/>
            <a:ext cx="0" cy="5032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sellaDiTesto 93"/>
          <p:cNvSpPr txBox="1">
            <a:spLocks noChangeArrowheads="1"/>
          </p:cNvSpPr>
          <p:nvPr/>
        </p:nvSpPr>
        <p:spPr bwMode="auto">
          <a:xfrm>
            <a:off x="3676650" y="2559050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5" name="CasellaDiTesto 94"/>
          <p:cNvSpPr txBox="1">
            <a:spLocks noChangeArrowheads="1"/>
          </p:cNvSpPr>
          <p:nvPr/>
        </p:nvSpPr>
        <p:spPr bwMode="auto">
          <a:xfrm>
            <a:off x="6470650" y="3111500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6" name="CasellaDiTesto 95"/>
          <p:cNvSpPr txBox="1">
            <a:spLocks noChangeArrowheads="1"/>
          </p:cNvSpPr>
          <p:nvPr/>
        </p:nvSpPr>
        <p:spPr bwMode="auto">
          <a:xfrm>
            <a:off x="1379538" y="3106738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97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68588"/>
            <a:ext cx="4968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8" name="Connettore 2 97"/>
          <p:cNvCxnSpPr/>
          <p:nvPr/>
        </p:nvCxnSpPr>
        <p:spPr>
          <a:xfrm flipV="1">
            <a:off x="1617663" y="2857500"/>
            <a:ext cx="43338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9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57475"/>
            <a:ext cx="49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" name="Connettore 2 99"/>
          <p:cNvCxnSpPr/>
          <p:nvPr/>
        </p:nvCxnSpPr>
        <p:spPr>
          <a:xfrm flipV="1">
            <a:off x="2833688" y="2865438"/>
            <a:ext cx="4318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1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674938"/>
            <a:ext cx="49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" name="Connettore 2 101"/>
          <p:cNvCxnSpPr/>
          <p:nvPr/>
        </p:nvCxnSpPr>
        <p:spPr>
          <a:xfrm flipV="1">
            <a:off x="4878388" y="2490788"/>
            <a:ext cx="0" cy="333375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CasellaDiTesto 102"/>
          <p:cNvSpPr txBox="1">
            <a:spLocks noChangeArrowheads="1"/>
          </p:cNvSpPr>
          <p:nvPr/>
        </p:nvSpPr>
        <p:spPr bwMode="auto">
          <a:xfrm>
            <a:off x="5359400" y="2071688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04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1209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" name="Connettore 2 104"/>
          <p:cNvCxnSpPr/>
          <p:nvPr/>
        </p:nvCxnSpPr>
        <p:spPr>
          <a:xfrm flipV="1">
            <a:off x="3883025" y="2363788"/>
            <a:ext cx="433388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6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101850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Connettore 2 106"/>
          <p:cNvCxnSpPr/>
          <p:nvPr/>
        </p:nvCxnSpPr>
        <p:spPr>
          <a:xfrm>
            <a:off x="6604000" y="2214563"/>
            <a:ext cx="0" cy="5032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025525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" name="Connettore 2 108"/>
          <p:cNvCxnSpPr/>
          <p:nvPr/>
        </p:nvCxnSpPr>
        <p:spPr>
          <a:xfrm>
            <a:off x="6492875" y="1127125"/>
            <a:ext cx="0" cy="504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sellaDiTesto 109"/>
          <p:cNvSpPr txBox="1">
            <a:spLocks noChangeArrowheads="1"/>
          </p:cNvSpPr>
          <p:nvPr/>
        </p:nvSpPr>
        <p:spPr bwMode="auto">
          <a:xfrm>
            <a:off x="5367338" y="976313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289" name="CasellaDiTesto 80"/>
          <p:cNvSpPr txBox="1">
            <a:spLocks noChangeArrowheads="1"/>
          </p:cNvSpPr>
          <p:nvPr/>
        </p:nvSpPr>
        <p:spPr bwMode="auto">
          <a:xfrm>
            <a:off x="5359400" y="5819775"/>
            <a:ext cx="45878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2" name="CasellaDiTesto 111"/>
          <p:cNvSpPr txBox="1">
            <a:spLocks noChangeArrowheads="1"/>
          </p:cNvSpPr>
          <p:nvPr/>
        </p:nvSpPr>
        <p:spPr bwMode="auto">
          <a:xfrm>
            <a:off x="3654425" y="1441450"/>
            <a:ext cx="409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13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95300"/>
            <a:ext cx="4984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4" name="Connettore 2 113"/>
          <p:cNvCxnSpPr/>
          <p:nvPr/>
        </p:nvCxnSpPr>
        <p:spPr>
          <a:xfrm>
            <a:off x="3648075" y="598488"/>
            <a:ext cx="0" cy="504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sellaDiTesto 114"/>
          <p:cNvSpPr txBox="1">
            <a:spLocks noChangeArrowheads="1"/>
          </p:cNvSpPr>
          <p:nvPr/>
        </p:nvSpPr>
        <p:spPr bwMode="auto">
          <a:xfrm>
            <a:off x="4806950" y="406400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16" name="Picture 3" descr="D:\corso Humaniter 2015-16 + curriculum Oriana+ interattivi 2015\incontri febbraio-maggio 2016\quinto incontro\tend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563688"/>
            <a:ext cx="49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7" name="Connettore 2 116"/>
          <p:cNvCxnSpPr/>
          <p:nvPr/>
        </p:nvCxnSpPr>
        <p:spPr>
          <a:xfrm flipV="1">
            <a:off x="4838700" y="1301750"/>
            <a:ext cx="0" cy="40005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96" name="CasellaDiTesto 117"/>
          <p:cNvSpPr txBox="1">
            <a:spLocks noChangeArrowheads="1"/>
          </p:cNvSpPr>
          <p:nvPr/>
        </p:nvSpPr>
        <p:spPr bwMode="auto">
          <a:xfrm>
            <a:off x="4759325" y="5837238"/>
            <a:ext cx="442913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2800" b="1">
                <a:solidFill>
                  <a:schemeClr val="tx2"/>
                </a:solidFill>
                <a:latin typeface="Comic Sans MS" pitchFamily="66" charset="0"/>
              </a:rPr>
              <a:t>3</a:t>
            </a:r>
          </a:p>
        </p:txBody>
      </p:sp>
      <p:pic>
        <p:nvPicPr>
          <p:cNvPr id="111" name="Picture 2" descr="D:\orianapagliarone\battaglia navale 2015\transaniship.gif">
            <a:hlinkClick r:id="rId6" action="ppaction://hlinksldjump" tooltip="clicca sul disegno per tornare al riepilogo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31" y="5593556"/>
            <a:ext cx="15211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 nodeType="clickPar">
                      <p:stCondLst>
                        <p:cond delay="indefinite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 nodeType="clickPar">
                      <p:stCondLst>
                        <p:cond delay="indefinite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 nodeType="clickPar">
                      <p:stCondLst>
                        <p:cond delay="indefinite"/>
                      </p:stCondLst>
                      <p:childTnLst>
                        <p:par>
                          <p:cTn id="4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 nodeType="clickPar">
                      <p:stCondLst>
                        <p:cond delay="indefinite"/>
                      </p:stCondLst>
                      <p:childTnLst>
                        <p:par>
                          <p:cTn id="4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 nodeType="clickPar">
                      <p:stCondLst>
                        <p:cond delay="indefinite"/>
                      </p:stCondLst>
                      <p:childTnLst>
                        <p:par>
                          <p:cTn id="4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 nodeType="clickPar">
                      <p:stCondLst>
                        <p:cond delay="indefinite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 nodeType="clickPar">
                      <p:stCondLst>
                        <p:cond delay="indefinite"/>
                      </p:stCondLst>
                      <p:childTnLst>
                        <p:par>
                          <p:cTn id="4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 nodeType="clickPar">
                      <p:stCondLst>
                        <p:cond delay="indefinite"/>
                      </p:stCondLst>
                      <p:childTnLst>
                        <p:par>
                          <p:cTn id="4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 nodeType="clickPar">
                      <p:stCondLst>
                        <p:cond delay="indefinite"/>
                      </p:stCondLst>
                      <p:childTnLst>
                        <p:par>
                          <p:cTn id="4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 nodeType="clickPar">
                      <p:stCondLst>
                        <p:cond delay="indefinite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 nodeType="clickPar">
                      <p:stCondLst>
                        <p:cond delay="indefinite"/>
                      </p:stCondLst>
                      <p:childTnLst>
                        <p:par>
                          <p:cTn id="4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 nodeType="clickPar">
                      <p:stCondLst>
                        <p:cond delay="indefinite"/>
                      </p:stCondLst>
                      <p:childTnLst>
                        <p:par>
                          <p:cTn id="4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 nodeType="clickPar">
                      <p:stCondLst>
                        <p:cond delay="indefinite"/>
                      </p:stCondLst>
                      <p:childTnLst>
                        <p:par>
                          <p:cTn id="5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 nodeType="clickPar">
                      <p:stCondLst>
                        <p:cond delay="indefinite"/>
                      </p:stCondLst>
                      <p:childTnLst>
                        <p:par>
                          <p:cTn id="5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 nodeType="clickPar">
                      <p:stCondLst>
                        <p:cond delay="indefinite"/>
                      </p:stCondLst>
                      <p:childTnLst>
                        <p:par>
                          <p:cTn id="5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 nodeType="clickPar">
                      <p:stCondLst>
                        <p:cond delay="indefinite"/>
                      </p:stCondLst>
                      <p:childTnLst>
                        <p:par>
                          <p:cTn id="5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 nodeType="clickPar">
                      <p:stCondLst>
                        <p:cond delay="indefinite"/>
                      </p:stCondLst>
                      <p:childTnLst>
                        <p:par>
                          <p:cTn id="5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 nodeType="clickPar">
                      <p:stCondLst>
                        <p:cond delay="indefinite"/>
                      </p:stCondLst>
                      <p:childTnLst>
                        <p:par>
                          <p:cTn id="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 nodeType="clickPar">
                      <p:stCondLst>
                        <p:cond delay="indefinite"/>
                      </p:stCondLst>
                      <p:childTnLst>
                        <p:par>
                          <p:cTn id="5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 nodeType="clickPar">
                      <p:stCondLst>
                        <p:cond delay="indefinite"/>
                      </p:stCondLst>
                      <p:childTnLst>
                        <p:par>
                          <p:cTn id="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 nodeType="clickPar">
                      <p:stCondLst>
                        <p:cond delay="indefinite"/>
                      </p:stCondLst>
                      <p:childTnLst>
                        <p:par>
                          <p:cTn id="5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 nodeType="clickPar">
                      <p:stCondLst>
                        <p:cond delay="indefinite"/>
                      </p:stCondLst>
                      <p:childTnLst>
                        <p:par>
                          <p:cTn id="5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 nodeType="clickPar">
                      <p:stCondLst>
                        <p:cond delay="indefinite"/>
                      </p:stCondLst>
                      <p:childTnLst>
                        <p:par>
                          <p:cTn id="5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 nodeType="clickPar">
                      <p:stCondLst>
                        <p:cond delay="indefinite"/>
                      </p:stCondLst>
                      <p:childTnLst>
                        <p:par>
                          <p:cTn id="5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 nodeType="clickPar">
                      <p:stCondLst>
                        <p:cond delay="indefinite"/>
                      </p:stCondLst>
                      <p:childTnLst>
                        <p:par>
                          <p:cTn id="5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9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0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 nodeType="clickPar">
                      <p:stCondLst>
                        <p:cond delay="indefinite"/>
                      </p:stCondLst>
                      <p:childTnLst>
                        <p:par>
                          <p:cTn id="5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 nodeType="clickPar">
                      <p:stCondLst>
                        <p:cond delay="indefinite"/>
                      </p:stCondLst>
                      <p:childTnLst>
                        <p:par>
                          <p:cTn id="5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560</Words>
  <Application>Microsoft Office PowerPoint</Application>
  <PresentationFormat>Presentazione su schermo (4:3)</PresentationFormat>
  <Paragraphs>541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Animazioni delle soluzioni dei giochi di riepilogo </vt:lpstr>
      <vt:lpstr>Riepilogo</vt:lpstr>
      <vt:lpstr>Presentazione standard di PowerPoint</vt:lpstr>
      <vt:lpstr>Mai 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Valued Acer Customer</dc:creator>
  <cp:lastModifiedBy>Valued Acer Customer</cp:lastModifiedBy>
  <cp:revision>61</cp:revision>
  <dcterms:created xsi:type="dcterms:W3CDTF">2016-05-13T15:26:10Z</dcterms:created>
  <dcterms:modified xsi:type="dcterms:W3CDTF">2016-05-17T10:23:52Z</dcterms:modified>
</cp:coreProperties>
</file>