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9" r:id="rId2"/>
    <p:sldId id="260" r:id="rId3"/>
    <p:sldId id="256" r:id="rId4"/>
    <p:sldId id="258" r:id="rId5"/>
    <p:sldId id="257" r:id="rId6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052FB5-1241-480F-BC63-A797266F37B6}" type="datetimeFigureOut">
              <a:rPr lang="it-IT" smtClean="0"/>
              <a:t>21/03/2020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45E2A0-21E8-4A7D-80A4-5A6F218E56F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555999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219" name="Segnaposto note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it-IT" smtClean="0"/>
          </a:p>
        </p:txBody>
      </p:sp>
      <p:sp>
        <p:nvSpPr>
          <p:cNvPr id="9220" name="Segnaposto numero diapositiva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5930E65-8944-4818-A86A-E757C99A5DCC}" type="slidenum">
              <a:rPr lang="it-IT" smtClean="0">
                <a:latin typeface="Calibri" pitchFamily="34" charset="0"/>
              </a:rPr>
              <a:pPr eaLnBrk="1" hangingPunct="1"/>
              <a:t>1</a:t>
            </a:fld>
            <a:endParaRPr lang="it-IT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243" name="Segnaposto note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it-IT" smtClean="0"/>
          </a:p>
        </p:txBody>
      </p:sp>
      <p:sp>
        <p:nvSpPr>
          <p:cNvPr id="10244" name="Segnaposto numero diapositiva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0F879EFD-339D-4AC8-9731-03A47BD44491}" type="slidenum">
              <a:rPr lang="it-IT" smtClean="0">
                <a:latin typeface="Calibri" pitchFamily="34" charset="0"/>
              </a:rPr>
              <a:pPr eaLnBrk="1" hangingPunct="1"/>
              <a:t>2</a:t>
            </a:fld>
            <a:endParaRPr lang="it-IT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45E2A0-21E8-4A7D-80A4-5A6F218E56FA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706104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FA564A9-A3E0-4F1F-A8CC-F519675CF3E6}" type="slidenum">
              <a:rPr lang="it-IT"/>
              <a:pPr/>
              <a:t>4</a:t>
            </a:fld>
            <a:endParaRPr lang="it-IT"/>
          </a:p>
        </p:txBody>
      </p:sp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45E2A0-21E8-4A7D-80A4-5A6F218E56FA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485807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C4F29-8EF3-4474-846A-33247DE74FBA}" type="datetimeFigureOut">
              <a:rPr lang="it-IT" smtClean="0"/>
              <a:t>21/03/2020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E8922-D763-4DDF-B215-DC623EB2D6C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891635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C4F29-8EF3-4474-846A-33247DE74FBA}" type="datetimeFigureOut">
              <a:rPr lang="it-IT" smtClean="0"/>
              <a:t>21/03/2020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E8922-D763-4DDF-B215-DC623EB2D6C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666886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C4F29-8EF3-4474-846A-33247DE74FBA}" type="datetimeFigureOut">
              <a:rPr lang="it-IT" smtClean="0"/>
              <a:t>21/03/2020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E8922-D763-4DDF-B215-DC623EB2D6C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436450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olo, test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it-IT"/>
              <a:t>Prof.ssa Oriana Pagliarone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AEFE14F9-040D-4087-857B-205FA3EF06BA}" type="slidenum">
              <a:rPr lang="it-IT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433927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C4F29-8EF3-4474-846A-33247DE74FBA}" type="datetimeFigureOut">
              <a:rPr lang="it-IT" smtClean="0"/>
              <a:t>21/03/2020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E8922-D763-4DDF-B215-DC623EB2D6C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028536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C4F29-8EF3-4474-846A-33247DE74FBA}" type="datetimeFigureOut">
              <a:rPr lang="it-IT" smtClean="0"/>
              <a:t>21/03/2020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E8922-D763-4DDF-B215-DC623EB2D6C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727287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C4F29-8EF3-4474-846A-33247DE74FBA}" type="datetimeFigureOut">
              <a:rPr lang="it-IT" smtClean="0"/>
              <a:t>21/03/2020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E8922-D763-4DDF-B215-DC623EB2D6C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238543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C4F29-8EF3-4474-846A-33247DE74FBA}" type="datetimeFigureOut">
              <a:rPr lang="it-IT" smtClean="0"/>
              <a:t>21/03/2020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E8922-D763-4DDF-B215-DC623EB2D6C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316889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C4F29-8EF3-4474-846A-33247DE74FBA}" type="datetimeFigureOut">
              <a:rPr lang="it-IT" smtClean="0"/>
              <a:t>21/03/2020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E8922-D763-4DDF-B215-DC623EB2D6C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409039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C4F29-8EF3-4474-846A-33247DE74FBA}" type="datetimeFigureOut">
              <a:rPr lang="it-IT" smtClean="0"/>
              <a:t>21/03/2020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E8922-D763-4DDF-B215-DC623EB2D6C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591656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C4F29-8EF3-4474-846A-33247DE74FBA}" type="datetimeFigureOut">
              <a:rPr lang="it-IT" smtClean="0"/>
              <a:t>21/03/2020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E8922-D763-4DDF-B215-DC623EB2D6C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536786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C4F29-8EF3-4474-846A-33247DE74FBA}" type="datetimeFigureOut">
              <a:rPr lang="it-IT" smtClean="0"/>
              <a:t>21/03/2020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E8922-D763-4DDF-B215-DC623EB2D6C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886374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3C4F29-8EF3-4474-846A-33247DE74FBA}" type="datetimeFigureOut">
              <a:rPr lang="it-IT" smtClean="0"/>
              <a:t>21/03/2020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BE8922-D763-4DDF-B215-DC623EB2D6C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633609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gif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580727" y="476672"/>
            <a:ext cx="7920000" cy="1728192"/>
          </a:xfrm>
          <a:extLst/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sz="73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Escape </a:t>
            </a:r>
            <a:r>
              <a:rPr lang="it-IT" sz="73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house</a:t>
            </a:r>
            <a:r>
              <a:rPr lang="it-IT" sz="73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 </a:t>
            </a:r>
            <a:br>
              <a:rPr lang="it-IT" sz="73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</a:br>
            <a:r>
              <a:rPr lang="it-IT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Soluzione</a:t>
            </a:r>
            <a:br>
              <a:rPr lang="it-IT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</a:br>
            <a:r>
              <a:rPr lang="it-IT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17</a:t>
            </a:r>
            <a:r>
              <a:rPr lang="it-IT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it-IT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marzo</a:t>
            </a:r>
            <a:r>
              <a:rPr lang="it-IT" sz="49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it-IT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2020</a:t>
            </a:r>
            <a:r>
              <a:rPr lang="it-IT" sz="9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/>
            </a:r>
            <a:br>
              <a:rPr lang="it-IT" sz="9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</a:br>
            <a:endParaRPr lang="it-IT" dirty="0">
              <a:latin typeface="Comic Sans MS" pitchFamily="66" charset="0"/>
            </a:endParaRPr>
          </a:p>
        </p:txBody>
      </p:sp>
      <p:pic>
        <p:nvPicPr>
          <p:cNvPr id="2051" name="Immagin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713" y="3522663"/>
            <a:ext cx="2505075" cy="266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Immagin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25" y="3522663"/>
            <a:ext cx="2728913" cy="199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ttangolo 4"/>
          <p:cNvSpPr/>
          <p:nvPr/>
        </p:nvSpPr>
        <p:spPr>
          <a:xfrm>
            <a:off x="4716463" y="6165850"/>
            <a:ext cx="4384675" cy="331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  <p:sp>
        <p:nvSpPr>
          <p:cNvPr id="6" name="Rettangolo 5"/>
          <p:cNvSpPr/>
          <p:nvPr/>
        </p:nvSpPr>
        <p:spPr>
          <a:xfrm>
            <a:off x="4716463" y="6330950"/>
            <a:ext cx="4384675" cy="62071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  <p:pic>
        <p:nvPicPr>
          <p:cNvPr id="2055" name="Immagin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713" y="1457325"/>
            <a:ext cx="2286000" cy="200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6" name="CasellaDiTesto 7"/>
          <p:cNvSpPr txBox="1">
            <a:spLocks noChangeArrowheads="1"/>
          </p:cNvSpPr>
          <p:nvPr/>
        </p:nvSpPr>
        <p:spPr bwMode="auto">
          <a:xfrm>
            <a:off x="1192213" y="6411913"/>
            <a:ext cx="6513512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it-IT" sz="2400" b="1">
                <a:solidFill>
                  <a:srgbClr val="FF0000"/>
                </a:solidFill>
                <a:latin typeface="Comic Sans MS" pitchFamily="66" charset="0"/>
              </a:rPr>
              <a:t>Realizzazione : prof.ssa Oriana Pagliarone</a:t>
            </a:r>
          </a:p>
        </p:txBody>
      </p:sp>
      <p:pic>
        <p:nvPicPr>
          <p:cNvPr id="2057" name="Immagine 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7313" y="5489575"/>
            <a:ext cx="1393825" cy="139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8" name="Immagine 10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413" y="2065338"/>
            <a:ext cx="4149725" cy="4437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9" name="Immagine 1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3500" y="1449388"/>
            <a:ext cx="2286000" cy="200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89633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it-IT" smtClean="0"/>
              <a:t>In </a:t>
            </a:r>
          </a:p>
        </p:txBody>
      </p:sp>
      <p:pic>
        <p:nvPicPr>
          <p:cNvPr id="3075" name="Immagin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2138" y="-819150"/>
            <a:ext cx="4953000" cy="489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CasellaDiTesto 4"/>
          <p:cNvSpPr txBox="1">
            <a:spLocks noChangeArrowheads="1"/>
          </p:cNvSpPr>
          <p:nvPr/>
        </p:nvSpPr>
        <p:spPr bwMode="auto">
          <a:xfrm>
            <a:off x="250825" y="3141663"/>
            <a:ext cx="8609013" cy="3168650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it-IT" sz="4000">
                <a:latin typeface="Comic Sans MS" pitchFamily="66" charset="0"/>
              </a:rPr>
              <a:t>In tempo di Coronavirus  dobbiamo </a:t>
            </a:r>
          </a:p>
          <a:p>
            <a:pPr algn="ctr" eaLnBrk="1" hangingPunct="1"/>
            <a:r>
              <a:rPr lang="it-IT" sz="4000">
                <a:latin typeface="Comic Sans MS" pitchFamily="66" charset="0"/>
              </a:rPr>
              <a:t>cercare di evade da casa… almeno </a:t>
            </a:r>
          </a:p>
          <a:p>
            <a:pPr algn="ctr" eaLnBrk="1" hangingPunct="1"/>
            <a:r>
              <a:rPr lang="it-IT" sz="4000">
                <a:latin typeface="Comic Sans MS" pitchFamily="66" charset="0"/>
              </a:rPr>
              <a:t>con la mente!</a:t>
            </a:r>
          </a:p>
          <a:p>
            <a:pPr algn="ctr" eaLnBrk="1" hangingPunct="1"/>
            <a:r>
              <a:rPr lang="it-IT" sz="4000">
                <a:latin typeface="Comic Sans MS" pitchFamily="66" charset="0"/>
              </a:rPr>
              <a:t>Quindi giochiamo con …</a:t>
            </a:r>
          </a:p>
          <a:p>
            <a:pPr algn="ctr" eaLnBrk="1" hangingPunct="1"/>
            <a:r>
              <a:rPr lang="it-IT" sz="4000">
                <a:latin typeface="Comic Sans MS" pitchFamily="66" charset="0"/>
              </a:rPr>
              <a:t>Escape house 2020</a:t>
            </a:r>
          </a:p>
        </p:txBody>
      </p:sp>
      <p:sp>
        <p:nvSpPr>
          <p:cNvPr id="3077" name="Segnaposto piè di pagina 5"/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it-IT" smtClean="0">
                <a:solidFill>
                  <a:srgbClr val="0070C0"/>
                </a:solidFill>
                <a:latin typeface="Calibri" pitchFamily="34" charset="0"/>
              </a:rPr>
              <a:t>Prof.ssa Oriana Pagliarone</a:t>
            </a:r>
          </a:p>
        </p:txBody>
      </p:sp>
    </p:spTree>
    <p:extLst>
      <p:ext uri="{BB962C8B-B14F-4D97-AF65-F5344CB8AC3E}">
        <p14:creationId xmlns:p14="http://schemas.microsoft.com/office/powerpoint/2010/main" val="2385578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3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836712"/>
            <a:ext cx="7772400" cy="4464496"/>
          </a:xfrm>
        </p:spPr>
        <p:txBody>
          <a:bodyPr>
            <a:normAutofit/>
          </a:bodyPr>
          <a:lstStyle/>
          <a:p>
            <a:r>
              <a:rPr lang="it-IT" sz="6000" b="1" dirty="0" smtClean="0">
                <a:solidFill>
                  <a:srgbClr val="FF0000"/>
                </a:solidFill>
                <a:latin typeface="Comic Sans MS" pitchFamily="66" charset="0"/>
              </a:rPr>
              <a:t>Soluzione </a:t>
            </a:r>
            <a:br>
              <a:rPr lang="it-IT" sz="6000" b="1" dirty="0" smtClean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it-IT" sz="6000" b="1" dirty="0" smtClean="0">
                <a:solidFill>
                  <a:srgbClr val="FF0000"/>
                </a:solidFill>
                <a:latin typeface="Comic Sans MS" pitchFamily="66" charset="0"/>
              </a:rPr>
              <a:t>dell’enigma</a:t>
            </a:r>
            <a:br>
              <a:rPr lang="it-IT" sz="6000" b="1" dirty="0" smtClean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it-IT" sz="6000" b="1" dirty="0" smtClean="0">
                <a:solidFill>
                  <a:srgbClr val="FF0000"/>
                </a:solidFill>
                <a:latin typeface="Comic Sans MS" pitchFamily="66" charset="0"/>
              </a:rPr>
              <a:t> sui tre proverbi</a:t>
            </a:r>
            <a:endParaRPr lang="it-IT" sz="60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692696"/>
            <a:ext cx="1781175" cy="2562225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232" y="620688"/>
            <a:ext cx="1781175" cy="2562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482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Prof.ssa Oriana Pagliarone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3270250"/>
            <a:ext cx="9375775" cy="3189288"/>
          </a:xfrm>
        </p:spPr>
        <p:txBody>
          <a:bodyPr>
            <a:normAutofit lnSpcReduction="10000"/>
          </a:bodyPr>
          <a:lstStyle/>
          <a:p>
            <a:pPr marL="609600" indent="-609600">
              <a:buFontTx/>
              <a:buAutoNum type="arabicPeriod"/>
            </a:pPr>
            <a:r>
              <a:rPr lang="it-IT" sz="2800" b="1" dirty="0"/>
              <a:t>2  7  4  3  5  </a:t>
            </a:r>
            <a:r>
              <a:rPr lang="it-IT" sz="2800" b="1" dirty="0">
                <a:solidFill>
                  <a:srgbClr val="00FF00"/>
                </a:solidFill>
              </a:rPr>
              <a:t>PRIMA</a:t>
            </a:r>
            <a:r>
              <a:rPr lang="it-IT" sz="2800" b="1" dirty="0"/>
              <a:t>  5  5   </a:t>
            </a:r>
            <a:r>
              <a:rPr lang="it-IT" sz="2800" b="1" i="1" dirty="0">
                <a:solidFill>
                  <a:srgbClr val="FF0000"/>
                </a:solidFill>
              </a:rPr>
              <a:t>Non farti imbrogliare</a:t>
            </a:r>
          </a:p>
          <a:p>
            <a:pPr marL="609600" indent="-609600">
              <a:buFontTx/>
              <a:buNone/>
            </a:pPr>
            <a:endParaRPr lang="it-IT" sz="2800" b="1" dirty="0">
              <a:solidFill>
                <a:srgbClr val="FF0000"/>
              </a:solidFill>
            </a:endParaRPr>
          </a:p>
          <a:p>
            <a:pPr marL="609600" indent="-609600">
              <a:buFontTx/>
              <a:buAutoNum type="arabicPeriod" startAt="2"/>
            </a:pPr>
            <a:r>
              <a:rPr lang="it-IT" sz="2800" b="1" dirty="0"/>
              <a:t>2  5  </a:t>
            </a:r>
            <a:r>
              <a:rPr lang="it-IT" sz="2800" b="1" dirty="0">
                <a:solidFill>
                  <a:srgbClr val="00FF00"/>
                </a:solidFill>
              </a:rPr>
              <a:t>MATURA</a:t>
            </a:r>
            <a:r>
              <a:rPr lang="it-IT" sz="2800" b="1" dirty="0"/>
              <a:t>  2  5  2  3  3  2  </a:t>
            </a:r>
            <a:r>
              <a:rPr lang="it-IT" sz="2800" b="1" dirty="0">
                <a:solidFill>
                  <a:srgbClr val="00FF00"/>
                </a:solidFill>
              </a:rPr>
              <a:t>CAMPO</a:t>
            </a:r>
            <a:r>
              <a:rPr lang="it-IT" sz="2800" b="1" dirty="0"/>
              <a:t> </a:t>
            </a:r>
            <a:r>
              <a:rPr lang="it-IT" sz="2800" b="1" dirty="0">
                <a:solidFill>
                  <a:srgbClr val="FF0000"/>
                </a:solidFill>
              </a:rPr>
              <a:t>Datti da fare!</a:t>
            </a:r>
          </a:p>
          <a:p>
            <a:pPr marL="609600" indent="-609600">
              <a:buFontTx/>
              <a:buNone/>
            </a:pPr>
            <a:endParaRPr lang="it-IT" sz="2800" b="1" dirty="0">
              <a:solidFill>
                <a:srgbClr val="FF0000"/>
              </a:solidFill>
            </a:endParaRPr>
          </a:p>
          <a:p>
            <a:pPr marL="609600" indent="-609600">
              <a:buFontTx/>
              <a:buNone/>
            </a:pPr>
            <a:r>
              <a:rPr lang="it-IT" sz="2800" b="1" dirty="0"/>
              <a:t>3.     3  3  2  </a:t>
            </a:r>
            <a:r>
              <a:rPr lang="it-IT" sz="2800" b="1" dirty="0">
                <a:solidFill>
                  <a:srgbClr val="00FF00"/>
                </a:solidFill>
              </a:rPr>
              <a:t>FARE</a:t>
            </a:r>
            <a:r>
              <a:rPr lang="it-IT" sz="2800" b="1" dirty="0"/>
              <a:t>  3  2  9             </a:t>
            </a:r>
            <a:r>
              <a:rPr lang="it-IT" sz="2800" b="1" dirty="0">
                <a:solidFill>
                  <a:srgbClr val="FF0000"/>
                </a:solidFill>
              </a:rPr>
              <a:t>I</a:t>
            </a:r>
            <a:r>
              <a:rPr lang="it-IT" sz="2800" b="1" i="1" dirty="0">
                <a:solidFill>
                  <a:srgbClr val="FF0000"/>
                </a:solidFill>
              </a:rPr>
              <a:t>nizia dal basso!</a:t>
            </a:r>
            <a:r>
              <a:rPr lang="it-IT" sz="2800" b="1" dirty="0"/>
              <a:t> </a:t>
            </a:r>
          </a:p>
          <a:p>
            <a:pPr marL="609600" indent="-609600">
              <a:buFontTx/>
              <a:buNone/>
            </a:pPr>
            <a:r>
              <a:rPr lang="it-IT" sz="2400" b="1" dirty="0"/>
              <a:t>    </a:t>
            </a:r>
            <a:endParaRPr lang="it-IT" sz="2400" b="1" i="1" dirty="0"/>
          </a:p>
          <a:p>
            <a:pPr marL="609600" indent="-609600">
              <a:buFontTx/>
              <a:buNone/>
            </a:pPr>
            <a:r>
              <a:rPr lang="it-IT" sz="2400" b="1" i="1" dirty="0"/>
              <a:t> </a:t>
            </a:r>
          </a:p>
          <a:p>
            <a:pPr marL="609600" indent="-609600"/>
            <a:endParaRPr lang="it-IT" sz="2400" b="1" i="1" dirty="0"/>
          </a:p>
        </p:txBody>
      </p:sp>
      <p:pic>
        <p:nvPicPr>
          <p:cNvPr id="10244" name="Picture 4" descr="tre proverbi 1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57200" y="249238"/>
            <a:ext cx="8131175" cy="28321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1092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it-IT" dirty="0" smtClean="0"/>
              <a:t>Al mercato apri gli occhi </a:t>
            </a:r>
            <a:r>
              <a:rPr lang="it-IT" b="1" dirty="0" smtClean="0">
                <a:solidFill>
                  <a:srgbClr val="00B050"/>
                </a:solidFill>
              </a:rPr>
              <a:t>prima</a:t>
            </a:r>
            <a:r>
              <a:rPr lang="it-IT" dirty="0" smtClean="0"/>
              <a:t> della borsa</a:t>
            </a:r>
          </a:p>
          <a:p>
            <a:pPr marL="0" indent="0">
              <a:buNone/>
            </a:pPr>
            <a:r>
              <a:rPr lang="it-IT" sz="2800" dirty="0"/>
              <a:t> </a:t>
            </a:r>
            <a:r>
              <a:rPr lang="it-IT" sz="2800" dirty="0" smtClean="0"/>
              <a:t>      2          7           4     3       5                       5         5</a:t>
            </a:r>
          </a:p>
          <a:p>
            <a:pPr marL="0" indent="0" algn="ctr">
              <a:buNone/>
            </a:pPr>
            <a:r>
              <a:rPr lang="it-IT" sz="2800" i="1" dirty="0" smtClean="0">
                <a:solidFill>
                  <a:srgbClr val="FF0000"/>
                </a:solidFill>
              </a:rPr>
              <a:t>(Non farti imbrogliare)</a:t>
            </a:r>
          </a:p>
          <a:p>
            <a:pPr marL="0" indent="0">
              <a:buNone/>
            </a:pPr>
            <a:r>
              <a:rPr lang="it-IT" b="1" dirty="0" smtClean="0"/>
              <a:t>2. </a:t>
            </a:r>
            <a:r>
              <a:rPr lang="it-IT" dirty="0" smtClean="0"/>
              <a:t>Il tempo  </a:t>
            </a:r>
            <a:r>
              <a:rPr lang="it-IT" b="1" dirty="0" smtClean="0">
                <a:solidFill>
                  <a:srgbClr val="00B050"/>
                </a:solidFill>
              </a:rPr>
              <a:t>matura</a:t>
            </a:r>
            <a:r>
              <a:rPr lang="it-IT" dirty="0" smtClean="0"/>
              <a:t> il grano ma non ara il </a:t>
            </a:r>
            <a:r>
              <a:rPr lang="it-IT" b="1" dirty="0" smtClean="0">
                <a:solidFill>
                  <a:srgbClr val="00B050"/>
                </a:solidFill>
              </a:rPr>
              <a:t>campo</a:t>
            </a:r>
          </a:p>
          <a:p>
            <a:pPr marL="0" indent="0">
              <a:buNone/>
            </a:pPr>
            <a:r>
              <a:rPr lang="it-IT" b="1" dirty="0"/>
              <a:t> </a:t>
            </a:r>
            <a:r>
              <a:rPr lang="it-IT" b="1" dirty="0" smtClean="0"/>
              <a:t>    </a:t>
            </a:r>
            <a:r>
              <a:rPr lang="it-IT" sz="2800" dirty="0" smtClean="0"/>
              <a:t>2      5                         2     5        2       3     3    2    </a:t>
            </a:r>
          </a:p>
          <a:p>
            <a:pPr marL="0" indent="0" algn="ctr">
              <a:buNone/>
            </a:pPr>
            <a:r>
              <a:rPr lang="it-IT" sz="2800" i="1" dirty="0">
                <a:solidFill>
                  <a:srgbClr val="FF0000"/>
                </a:solidFill>
              </a:rPr>
              <a:t> </a:t>
            </a:r>
            <a:r>
              <a:rPr lang="it-IT" sz="2800" i="1" dirty="0" smtClean="0">
                <a:solidFill>
                  <a:srgbClr val="FF0000"/>
                </a:solidFill>
              </a:rPr>
              <a:t> (Datti da fare!)   </a:t>
            </a:r>
          </a:p>
          <a:p>
            <a:pPr marL="0" indent="0">
              <a:buNone/>
            </a:pPr>
            <a:r>
              <a:rPr lang="it-IT" b="1" dirty="0" smtClean="0"/>
              <a:t>3. </a:t>
            </a:r>
            <a:r>
              <a:rPr lang="it-IT" dirty="0" smtClean="0"/>
              <a:t>Chi non sa </a:t>
            </a:r>
            <a:r>
              <a:rPr lang="it-IT" b="1" dirty="0" smtClean="0">
                <a:solidFill>
                  <a:srgbClr val="00B050"/>
                </a:solidFill>
              </a:rPr>
              <a:t>fare</a:t>
            </a:r>
            <a:r>
              <a:rPr lang="it-IT" dirty="0" smtClean="0"/>
              <a:t> non sa comandare</a:t>
            </a:r>
          </a:p>
          <a:p>
            <a:pPr marL="0" indent="0">
              <a:buNone/>
            </a:pPr>
            <a:r>
              <a:rPr lang="it-IT" sz="3600" dirty="0"/>
              <a:t> </a:t>
            </a:r>
            <a:r>
              <a:rPr lang="it-IT" sz="3600" dirty="0" smtClean="0"/>
              <a:t>    </a:t>
            </a:r>
            <a:r>
              <a:rPr lang="it-IT" dirty="0" smtClean="0"/>
              <a:t>3     3     2            3     2        9</a:t>
            </a:r>
          </a:p>
          <a:p>
            <a:pPr marL="0" indent="0">
              <a:buNone/>
            </a:pPr>
            <a:r>
              <a:rPr lang="it-IT" i="1" dirty="0">
                <a:solidFill>
                  <a:srgbClr val="FF0000"/>
                </a:solidFill>
              </a:rPr>
              <a:t> </a:t>
            </a:r>
            <a:r>
              <a:rPr lang="it-IT" i="1" dirty="0" smtClean="0">
                <a:solidFill>
                  <a:srgbClr val="FF0000"/>
                </a:solidFill>
              </a:rPr>
              <a:t>                              </a:t>
            </a:r>
            <a:r>
              <a:rPr lang="it-IT" sz="3000" i="1" dirty="0" smtClean="0">
                <a:solidFill>
                  <a:srgbClr val="FF0000"/>
                </a:solidFill>
              </a:rPr>
              <a:t>(Inizia dal basso!)</a:t>
            </a:r>
          </a:p>
        </p:txBody>
      </p:sp>
      <p:pic>
        <p:nvPicPr>
          <p:cNvPr id="4" name="Picture 4" descr="tre proverbi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57199" y="188640"/>
            <a:ext cx="8131175" cy="1899606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31422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153</Words>
  <Application>Microsoft Office PowerPoint</Application>
  <PresentationFormat>Presentazione su schermo (4:3)</PresentationFormat>
  <Paragraphs>32</Paragraphs>
  <Slides>5</Slides>
  <Notes>5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6" baseType="lpstr">
      <vt:lpstr>Tema di Office</vt:lpstr>
      <vt:lpstr>Escape house  Soluzione 17 marzo 2020 </vt:lpstr>
      <vt:lpstr>Presentazione standard di PowerPoint</vt:lpstr>
      <vt:lpstr>Soluzione  dell’enigma  sui tre proverbi</vt:lpstr>
      <vt:lpstr>Presentazione standard di PowerPoint</vt:lpstr>
      <vt:lpstr>Presentazione standard di PowerPoint</vt:lpstr>
    </vt:vector>
  </TitlesOfParts>
  <Company>Acer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Soluzione  dell’enigma  sui tre proverbi</dc:title>
  <dc:creator>Valued Acer Customer</dc:creator>
  <cp:lastModifiedBy>Valued Acer Customer</cp:lastModifiedBy>
  <cp:revision>6</cp:revision>
  <dcterms:created xsi:type="dcterms:W3CDTF">2020-03-07T18:14:25Z</dcterms:created>
  <dcterms:modified xsi:type="dcterms:W3CDTF">2020-03-21T10:52:48Z</dcterms:modified>
</cp:coreProperties>
</file>