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56" r:id="rId4"/>
    <p:sldId id="258" r:id="rId5"/>
    <p:sldId id="257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52FB5-1241-480F-BC63-A797266F37B6}" type="datetimeFigureOut">
              <a:rPr lang="it-IT" smtClean="0"/>
              <a:t>21/03/2020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5E2A0-21E8-4A7D-80A4-5A6F218E56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59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92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5930E65-8944-4818-A86A-E757C99A5DCC}" type="slidenum">
              <a:rPr lang="it-IT" smtClean="0">
                <a:latin typeface="Calibri" pitchFamily="34" charset="0"/>
              </a:rPr>
              <a:pPr eaLnBrk="1" hangingPunct="1"/>
              <a:t>1</a:t>
            </a:fld>
            <a:endParaRPr 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F879EFD-339D-4AC8-9731-03A47BD44491}" type="slidenum">
              <a:rPr lang="it-IT" smtClean="0">
                <a:latin typeface="Calibri" pitchFamily="34" charset="0"/>
              </a:rPr>
              <a:pPr eaLnBrk="1" hangingPunct="1"/>
              <a:t>2</a:t>
            </a:fld>
            <a:endParaRPr 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5E2A0-21E8-4A7D-80A4-5A6F218E56F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610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564A9-A3E0-4F1F-A8CC-F519675CF3E6}" type="slidenum">
              <a:rPr lang="it-IT"/>
              <a:pPr/>
              <a:t>4</a:t>
            </a:fld>
            <a:endParaRPr lang="it-IT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5E2A0-21E8-4A7D-80A4-5A6F218E56F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58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4F29-8EF3-4474-846A-33247DE74FBA}" type="datetimeFigureOut">
              <a:rPr lang="it-IT" smtClean="0"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8922-D763-4DDF-B215-DC623EB2D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1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4F29-8EF3-4474-846A-33247DE74FBA}" type="datetimeFigureOut">
              <a:rPr lang="it-IT" smtClean="0"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8922-D763-4DDF-B215-DC623EB2D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668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4F29-8EF3-4474-846A-33247DE74FBA}" type="datetimeFigureOut">
              <a:rPr lang="it-IT" smtClean="0"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8922-D763-4DDF-B215-DC623EB2D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645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Prof.ssa Oriana Pagliarone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EFE14F9-040D-4087-857B-205FA3EF06B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339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4F29-8EF3-4474-846A-33247DE74FBA}" type="datetimeFigureOut">
              <a:rPr lang="it-IT" smtClean="0"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8922-D763-4DDF-B215-DC623EB2D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85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4F29-8EF3-4474-846A-33247DE74FBA}" type="datetimeFigureOut">
              <a:rPr lang="it-IT" smtClean="0"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8922-D763-4DDF-B215-DC623EB2D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72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4F29-8EF3-4474-846A-33247DE74FBA}" type="datetimeFigureOut">
              <a:rPr lang="it-IT" smtClean="0"/>
              <a:t>21/03/2020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8922-D763-4DDF-B215-DC623EB2D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85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4F29-8EF3-4474-846A-33247DE74FBA}" type="datetimeFigureOut">
              <a:rPr lang="it-IT" smtClean="0"/>
              <a:t>21/03/2020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8922-D763-4DDF-B215-DC623EB2D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168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4F29-8EF3-4474-846A-33247DE74FBA}" type="datetimeFigureOut">
              <a:rPr lang="it-IT" smtClean="0"/>
              <a:t>21/03/2020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8922-D763-4DDF-B215-DC623EB2D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90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4F29-8EF3-4474-846A-33247DE74FBA}" type="datetimeFigureOut">
              <a:rPr lang="it-IT" smtClean="0"/>
              <a:t>21/03/2020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8922-D763-4DDF-B215-DC623EB2D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16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4F29-8EF3-4474-846A-33247DE74FBA}" type="datetimeFigureOut">
              <a:rPr lang="it-IT" smtClean="0"/>
              <a:t>21/03/2020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8922-D763-4DDF-B215-DC623EB2D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67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4F29-8EF3-4474-846A-33247DE74FBA}" type="datetimeFigureOut">
              <a:rPr lang="it-IT" smtClean="0"/>
              <a:t>21/03/2020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8922-D763-4DDF-B215-DC623EB2D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63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C4F29-8EF3-4474-846A-33247DE74FBA}" type="datetimeFigureOut">
              <a:rPr lang="it-IT" smtClean="0"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E8922-D763-4DDF-B215-DC623EB2D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336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80727" y="476672"/>
            <a:ext cx="7920000" cy="1728192"/>
          </a:xfrm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Escape </a:t>
            </a:r>
            <a:r>
              <a:rPr lang="it-IT" sz="73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house</a:t>
            </a:r>
            <a:r>
              <a:rPr lang="it-IT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br>
              <a:rPr lang="it-IT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Soluzione</a:t>
            </a:r>
            <a:b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it-IT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17</a:t>
            </a:r>
            <a: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marzo</a:t>
            </a:r>
            <a:r>
              <a:rPr lang="it-IT" sz="4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2020</a:t>
            </a:r>
            <a:r>
              <a:rPr lang="it-IT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it-IT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endParaRPr lang="it-IT" dirty="0">
              <a:latin typeface="Comic Sans MS" pitchFamily="66" charset="0"/>
            </a:endParaRPr>
          </a:p>
        </p:txBody>
      </p:sp>
      <p:pic>
        <p:nvPicPr>
          <p:cNvPr id="2051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3522663"/>
            <a:ext cx="250507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522663"/>
            <a:ext cx="2728913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4716463" y="6165850"/>
            <a:ext cx="4384675" cy="331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716463" y="6330950"/>
            <a:ext cx="4384675" cy="620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2055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1457325"/>
            <a:ext cx="2286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CasellaDiTesto 7"/>
          <p:cNvSpPr txBox="1">
            <a:spLocks noChangeArrowheads="1"/>
          </p:cNvSpPr>
          <p:nvPr/>
        </p:nvSpPr>
        <p:spPr bwMode="auto">
          <a:xfrm>
            <a:off x="1192213" y="6411913"/>
            <a:ext cx="65135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z="2400" b="1">
                <a:solidFill>
                  <a:srgbClr val="FF0000"/>
                </a:solidFill>
                <a:latin typeface="Comic Sans MS" pitchFamily="66" charset="0"/>
              </a:rPr>
              <a:t>Realizzazione : prof.ssa Oriana Pagliarone</a:t>
            </a:r>
          </a:p>
        </p:txBody>
      </p:sp>
      <p:pic>
        <p:nvPicPr>
          <p:cNvPr id="2057" name="Immagin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5489575"/>
            <a:ext cx="1393825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Immagin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065338"/>
            <a:ext cx="4149725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Immagin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1449388"/>
            <a:ext cx="2286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6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In </a:t>
            </a:r>
          </a:p>
        </p:txBody>
      </p:sp>
      <p:pic>
        <p:nvPicPr>
          <p:cNvPr id="3075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-819150"/>
            <a:ext cx="49530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250825" y="3141663"/>
            <a:ext cx="8609013" cy="31686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it-IT" sz="4000">
                <a:latin typeface="Comic Sans MS" pitchFamily="66" charset="0"/>
              </a:rPr>
              <a:t>In tempo di Coronavirus  dobbiamo </a:t>
            </a:r>
          </a:p>
          <a:p>
            <a:pPr algn="ctr" eaLnBrk="1" hangingPunct="1"/>
            <a:r>
              <a:rPr lang="it-IT" sz="4000">
                <a:latin typeface="Comic Sans MS" pitchFamily="66" charset="0"/>
              </a:rPr>
              <a:t>cercare di evade da casa… almeno </a:t>
            </a:r>
          </a:p>
          <a:p>
            <a:pPr algn="ctr" eaLnBrk="1" hangingPunct="1"/>
            <a:r>
              <a:rPr lang="it-IT" sz="4000">
                <a:latin typeface="Comic Sans MS" pitchFamily="66" charset="0"/>
              </a:rPr>
              <a:t>con la mente!</a:t>
            </a:r>
          </a:p>
          <a:p>
            <a:pPr algn="ctr" eaLnBrk="1" hangingPunct="1"/>
            <a:r>
              <a:rPr lang="it-IT" sz="4000">
                <a:latin typeface="Comic Sans MS" pitchFamily="66" charset="0"/>
              </a:rPr>
              <a:t>Quindi giochiamo con …</a:t>
            </a:r>
          </a:p>
          <a:p>
            <a:pPr algn="ctr" eaLnBrk="1" hangingPunct="1"/>
            <a:r>
              <a:rPr lang="it-IT" sz="4000">
                <a:latin typeface="Comic Sans MS" pitchFamily="66" charset="0"/>
              </a:rPr>
              <a:t>Escape house 2020</a:t>
            </a:r>
          </a:p>
        </p:txBody>
      </p:sp>
      <p:sp>
        <p:nvSpPr>
          <p:cNvPr id="3077" name="Segnaposto piè di pagina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mtClean="0">
                <a:solidFill>
                  <a:srgbClr val="0070C0"/>
                </a:solidFill>
                <a:latin typeface="Calibri" pitchFamily="34" charset="0"/>
              </a:rPr>
              <a:t>Prof.ssa Oriana Pagliarone</a:t>
            </a:r>
          </a:p>
        </p:txBody>
      </p:sp>
    </p:spTree>
    <p:extLst>
      <p:ext uri="{BB962C8B-B14F-4D97-AF65-F5344CB8AC3E}">
        <p14:creationId xmlns:p14="http://schemas.microsoft.com/office/powerpoint/2010/main" val="238557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4464496"/>
          </a:xfrm>
        </p:spPr>
        <p:txBody>
          <a:bodyPr>
            <a:normAutofit/>
          </a:bodyPr>
          <a:lstStyle/>
          <a:p>
            <a:r>
              <a:rPr lang="it-IT" sz="6000" b="1" dirty="0" smtClean="0">
                <a:solidFill>
                  <a:srgbClr val="FF0000"/>
                </a:solidFill>
                <a:latin typeface="Comic Sans MS" pitchFamily="66" charset="0"/>
              </a:rPr>
              <a:t>Soluzione </a:t>
            </a:r>
            <a:br>
              <a:rPr lang="it-IT" sz="6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6000" b="1" dirty="0" smtClean="0">
                <a:solidFill>
                  <a:srgbClr val="FF0000"/>
                </a:solidFill>
                <a:latin typeface="Comic Sans MS" pitchFamily="66" charset="0"/>
              </a:rPr>
              <a:t>dell’enigma</a:t>
            </a:r>
            <a:br>
              <a:rPr lang="it-IT" sz="6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6000" b="1" dirty="0" smtClean="0">
                <a:solidFill>
                  <a:srgbClr val="FF0000"/>
                </a:solidFill>
                <a:latin typeface="Comic Sans MS" pitchFamily="66" charset="0"/>
              </a:rPr>
              <a:t> sui tre proverbi</a:t>
            </a:r>
            <a:endParaRPr lang="it-IT" sz="6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92696"/>
            <a:ext cx="1781175" cy="256222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0688"/>
            <a:ext cx="17811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8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Oriana Pagliarone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270250"/>
            <a:ext cx="9375775" cy="3189288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it-IT" sz="2800" b="1" dirty="0"/>
              <a:t>2  7  4  3  5  </a:t>
            </a:r>
            <a:r>
              <a:rPr lang="it-IT" sz="2800" b="1" dirty="0">
                <a:solidFill>
                  <a:srgbClr val="00FF00"/>
                </a:solidFill>
              </a:rPr>
              <a:t>PRIMA</a:t>
            </a:r>
            <a:r>
              <a:rPr lang="it-IT" sz="2800" b="1" dirty="0"/>
              <a:t>  5  5   </a:t>
            </a:r>
            <a:r>
              <a:rPr lang="it-IT" sz="2800" b="1" i="1" dirty="0">
                <a:solidFill>
                  <a:srgbClr val="FF0000"/>
                </a:solidFill>
              </a:rPr>
              <a:t>Non farti imbrogliare</a:t>
            </a:r>
          </a:p>
          <a:p>
            <a:pPr marL="609600" indent="-609600">
              <a:buFontTx/>
              <a:buNone/>
            </a:pPr>
            <a:endParaRPr lang="it-IT" sz="2800" b="1" dirty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 startAt="2"/>
            </a:pPr>
            <a:r>
              <a:rPr lang="it-IT" sz="2800" b="1" dirty="0"/>
              <a:t>2  5  </a:t>
            </a:r>
            <a:r>
              <a:rPr lang="it-IT" sz="2800" b="1" dirty="0">
                <a:solidFill>
                  <a:srgbClr val="00FF00"/>
                </a:solidFill>
              </a:rPr>
              <a:t>MATURA</a:t>
            </a:r>
            <a:r>
              <a:rPr lang="it-IT" sz="2800" b="1" dirty="0"/>
              <a:t>  2  5  2  3  3  2  </a:t>
            </a:r>
            <a:r>
              <a:rPr lang="it-IT" sz="2800" b="1" dirty="0">
                <a:solidFill>
                  <a:srgbClr val="00FF00"/>
                </a:solidFill>
              </a:rPr>
              <a:t>CAMPO</a:t>
            </a:r>
            <a:r>
              <a:rPr lang="it-IT" sz="2800" b="1" dirty="0"/>
              <a:t> </a:t>
            </a:r>
            <a:r>
              <a:rPr lang="it-IT" sz="2800" b="1" dirty="0">
                <a:solidFill>
                  <a:srgbClr val="FF0000"/>
                </a:solidFill>
              </a:rPr>
              <a:t>Datti da fare!</a:t>
            </a:r>
          </a:p>
          <a:p>
            <a:pPr marL="609600" indent="-609600">
              <a:buFontTx/>
              <a:buNone/>
            </a:pPr>
            <a:endParaRPr lang="it-IT" sz="2800" b="1" dirty="0">
              <a:solidFill>
                <a:srgbClr val="FF0000"/>
              </a:solidFill>
            </a:endParaRPr>
          </a:p>
          <a:p>
            <a:pPr marL="609600" indent="-609600">
              <a:buFontTx/>
              <a:buNone/>
            </a:pPr>
            <a:r>
              <a:rPr lang="it-IT" sz="2800" b="1" dirty="0"/>
              <a:t>3.     3  3  2  </a:t>
            </a:r>
            <a:r>
              <a:rPr lang="it-IT" sz="2800" b="1" dirty="0">
                <a:solidFill>
                  <a:srgbClr val="00FF00"/>
                </a:solidFill>
              </a:rPr>
              <a:t>FARE</a:t>
            </a:r>
            <a:r>
              <a:rPr lang="it-IT" sz="2800" b="1" dirty="0"/>
              <a:t>  3  2  9             </a:t>
            </a:r>
            <a:r>
              <a:rPr lang="it-IT" sz="2800" b="1" dirty="0">
                <a:solidFill>
                  <a:srgbClr val="FF0000"/>
                </a:solidFill>
              </a:rPr>
              <a:t>I</a:t>
            </a:r>
            <a:r>
              <a:rPr lang="it-IT" sz="2800" b="1" i="1" dirty="0">
                <a:solidFill>
                  <a:srgbClr val="FF0000"/>
                </a:solidFill>
              </a:rPr>
              <a:t>nizia dal basso!</a:t>
            </a:r>
            <a:r>
              <a:rPr lang="it-IT" sz="2800" b="1" dirty="0"/>
              <a:t> </a:t>
            </a:r>
          </a:p>
          <a:p>
            <a:pPr marL="609600" indent="-609600">
              <a:buFontTx/>
              <a:buNone/>
            </a:pPr>
            <a:r>
              <a:rPr lang="it-IT" sz="2400" b="1" dirty="0"/>
              <a:t>    </a:t>
            </a:r>
            <a:endParaRPr lang="it-IT" sz="2400" b="1" i="1" dirty="0"/>
          </a:p>
          <a:p>
            <a:pPr marL="609600" indent="-609600">
              <a:buFontTx/>
              <a:buNone/>
            </a:pPr>
            <a:r>
              <a:rPr lang="it-IT" sz="2400" b="1" i="1" dirty="0"/>
              <a:t> </a:t>
            </a:r>
          </a:p>
          <a:p>
            <a:pPr marL="609600" indent="-609600"/>
            <a:endParaRPr lang="it-IT" sz="2400" b="1" i="1" dirty="0"/>
          </a:p>
        </p:txBody>
      </p:sp>
      <p:pic>
        <p:nvPicPr>
          <p:cNvPr id="10244" name="Picture 4" descr="tre proverbi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49238"/>
            <a:ext cx="8131175" cy="2832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0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Al mercato apri gli occhi </a:t>
            </a:r>
            <a:r>
              <a:rPr lang="it-IT" b="1" dirty="0" smtClean="0">
                <a:solidFill>
                  <a:srgbClr val="00B050"/>
                </a:solidFill>
              </a:rPr>
              <a:t>prima</a:t>
            </a:r>
            <a:r>
              <a:rPr lang="it-IT" dirty="0" smtClean="0"/>
              <a:t> della borsa</a:t>
            </a:r>
          </a:p>
          <a:p>
            <a:pPr marL="0" indent="0">
              <a:buNone/>
            </a:pPr>
            <a:r>
              <a:rPr lang="it-IT" sz="2800" dirty="0"/>
              <a:t> </a:t>
            </a:r>
            <a:r>
              <a:rPr lang="it-IT" sz="2800" dirty="0" smtClean="0"/>
              <a:t>      2          7           4     3       5                       5         5</a:t>
            </a:r>
          </a:p>
          <a:p>
            <a:pPr marL="0" indent="0" algn="ctr">
              <a:buNone/>
            </a:pPr>
            <a:r>
              <a:rPr lang="it-IT" sz="2800" i="1" dirty="0" smtClean="0">
                <a:solidFill>
                  <a:srgbClr val="FF0000"/>
                </a:solidFill>
              </a:rPr>
              <a:t>(Non farti imbrogliare)</a:t>
            </a:r>
          </a:p>
          <a:p>
            <a:pPr marL="0" indent="0">
              <a:buNone/>
            </a:pPr>
            <a:r>
              <a:rPr lang="it-IT" b="1" dirty="0" smtClean="0"/>
              <a:t>2. </a:t>
            </a:r>
            <a:r>
              <a:rPr lang="it-IT" dirty="0" smtClean="0"/>
              <a:t>Il tempo  </a:t>
            </a:r>
            <a:r>
              <a:rPr lang="it-IT" b="1" dirty="0" smtClean="0">
                <a:solidFill>
                  <a:srgbClr val="00B050"/>
                </a:solidFill>
              </a:rPr>
              <a:t>matura</a:t>
            </a:r>
            <a:r>
              <a:rPr lang="it-IT" dirty="0" smtClean="0"/>
              <a:t> il grano ma non ara il </a:t>
            </a:r>
            <a:r>
              <a:rPr lang="it-IT" b="1" dirty="0" smtClean="0">
                <a:solidFill>
                  <a:srgbClr val="00B050"/>
                </a:solidFill>
              </a:rPr>
              <a:t>campo</a:t>
            </a:r>
          </a:p>
          <a:p>
            <a:pPr marL="0" indent="0">
              <a:buNone/>
            </a:pPr>
            <a:r>
              <a:rPr lang="it-IT" b="1" dirty="0"/>
              <a:t> </a:t>
            </a:r>
            <a:r>
              <a:rPr lang="it-IT" b="1" dirty="0" smtClean="0"/>
              <a:t>    </a:t>
            </a:r>
            <a:r>
              <a:rPr lang="it-IT" sz="2800" dirty="0" smtClean="0"/>
              <a:t>2      5                         2     5        2       3     3    2    </a:t>
            </a:r>
          </a:p>
          <a:p>
            <a:pPr marL="0" indent="0" algn="ctr">
              <a:buNone/>
            </a:pPr>
            <a:r>
              <a:rPr lang="it-IT" sz="2800" i="1" dirty="0">
                <a:solidFill>
                  <a:srgbClr val="FF0000"/>
                </a:solidFill>
              </a:rPr>
              <a:t> </a:t>
            </a:r>
            <a:r>
              <a:rPr lang="it-IT" sz="2800" i="1" dirty="0" smtClean="0">
                <a:solidFill>
                  <a:srgbClr val="FF0000"/>
                </a:solidFill>
              </a:rPr>
              <a:t> (Datti da fare!)   </a:t>
            </a:r>
          </a:p>
          <a:p>
            <a:pPr marL="0" indent="0">
              <a:buNone/>
            </a:pPr>
            <a:r>
              <a:rPr lang="it-IT" b="1" dirty="0" smtClean="0"/>
              <a:t>3. </a:t>
            </a:r>
            <a:r>
              <a:rPr lang="it-IT" dirty="0" smtClean="0"/>
              <a:t>Chi non sa </a:t>
            </a:r>
            <a:r>
              <a:rPr lang="it-IT" b="1" dirty="0" smtClean="0">
                <a:solidFill>
                  <a:srgbClr val="00B050"/>
                </a:solidFill>
              </a:rPr>
              <a:t>fare</a:t>
            </a:r>
            <a:r>
              <a:rPr lang="it-IT" dirty="0" smtClean="0"/>
              <a:t> non sa comandare</a:t>
            </a:r>
          </a:p>
          <a:p>
            <a:pPr marL="0" indent="0">
              <a:buNone/>
            </a:pPr>
            <a:r>
              <a:rPr lang="it-IT" sz="3600" dirty="0"/>
              <a:t> </a:t>
            </a:r>
            <a:r>
              <a:rPr lang="it-IT" sz="3600" dirty="0" smtClean="0"/>
              <a:t>    </a:t>
            </a:r>
            <a:r>
              <a:rPr lang="it-IT" dirty="0" smtClean="0"/>
              <a:t>3     3     2            3     2        9</a:t>
            </a:r>
          </a:p>
          <a:p>
            <a:pPr marL="0" indent="0">
              <a:buNone/>
            </a:pP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smtClean="0">
                <a:solidFill>
                  <a:srgbClr val="FF0000"/>
                </a:solidFill>
              </a:rPr>
              <a:t>                              </a:t>
            </a:r>
            <a:r>
              <a:rPr lang="it-IT" sz="3000" i="1" dirty="0" smtClean="0">
                <a:solidFill>
                  <a:srgbClr val="FF0000"/>
                </a:solidFill>
              </a:rPr>
              <a:t>(Inizia dal basso!)</a:t>
            </a:r>
          </a:p>
        </p:txBody>
      </p:sp>
      <p:pic>
        <p:nvPicPr>
          <p:cNvPr id="4" name="Picture 4" descr="tre proverbi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199" y="188640"/>
            <a:ext cx="8131175" cy="18996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42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153</Words>
  <Application>Microsoft Office PowerPoint</Application>
  <PresentationFormat>Presentazione su schermo (4:3)</PresentationFormat>
  <Paragraphs>32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Escape house  Soluzione 17 marzo 2020 </vt:lpstr>
      <vt:lpstr>Presentazione standard di PowerPoint</vt:lpstr>
      <vt:lpstr>Soluzione  dell’enigma  sui tre proverbi</vt:lpstr>
      <vt:lpstr>Presentazione standard di PowerPoint</vt:lpstr>
      <vt:lpstr>Presentazione standard di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Soluzione  dell’enigma  sui tre proverbi</dc:title>
  <dc:creator>Valued Acer Customer</dc:creator>
  <cp:lastModifiedBy>Valued Acer Customer</cp:lastModifiedBy>
  <cp:revision>6</cp:revision>
  <dcterms:created xsi:type="dcterms:W3CDTF">2020-03-07T18:14:25Z</dcterms:created>
  <dcterms:modified xsi:type="dcterms:W3CDTF">2020-03-21T10:52:48Z</dcterms:modified>
</cp:coreProperties>
</file>